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53" r:id="rId2"/>
    <p:sldMasterId id="2147483658" r:id="rId3"/>
    <p:sldMasterId id="2147483663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2" r:id="rId6"/>
    <p:sldId id="263" r:id="rId7"/>
    <p:sldId id="278" r:id="rId8"/>
    <p:sldId id="261" r:id="rId9"/>
    <p:sldId id="266" r:id="rId10"/>
    <p:sldId id="271" r:id="rId11"/>
    <p:sldId id="272" r:id="rId12"/>
    <p:sldId id="273" r:id="rId13"/>
    <p:sldId id="276" r:id="rId14"/>
    <p:sldId id="277" r:id="rId15"/>
    <p:sldId id="269" r:id="rId16"/>
    <p:sldId id="270" r:id="rId17"/>
    <p:sldId id="275" r:id="rId18"/>
    <p:sldId id="267" r:id="rId19"/>
    <p:sldId id="281" r:id="rId20"/>
    <p:sldId id="268" r:id="rId21"/>
    <p:sldId id="280" r:id="rId22"/>
    <p:sldId id="282" r:id="rId23"/>
    <p:sldId id="279" r:id="rId24"/>
    <p:sldId id="286" r:id="rId25"/>
    <p:sldId id="285" r:id="rId26"/>
    <p:sldId id="283" r:id="rId27"/>
    <p:sldId id="284" r:id="rId28"/>
    <p:sldId id="287" r:id="rId29"/>
    <p:sldId id="288" r:id="rId30"/>
    <p:sldId id="289" r:id="rId31"/>
    <p:sldId id="290" r:id="rId32"/>
    <p:sldId id="274" r:id="rId33"/>
    <p:sldId id="291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B5309-1868-4F15-8ECC-C877D764096F}" v="408" dt="2023-10-03T12:49:39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75"/>
    <p:restoredTop sz="94685"/>
  </p:normalViewPr>
  <p:slideViewPr>
    <p:cSldViewPr snapToGrid="0" snapToObjects="1">
      <p:cViewPr varScale="1">
        <p:scale>
          <a:sx n="162" d="100"/>
          <a:sy n="162" d="100"/>
        </p:scale>
        <p:origin x="11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Lemmens" userId="63911d9b-fad2-4092-9bbd-245dceb75904" providerId="ADAL" clId="{DE4F43E2-96BF-448C-8EE6-EC2C43C350D1}"/>
    <pc:docChg chg="delSld">
      <pc:chgData name="Stefan Lemmens" userId="63911d9b-fad2-4092-9bbd-245dceb75904" providerId="ADAL" clId="{DE4F43E2-96BF-448C-8EE6-EC2C43C350D1}" dt="2023-10-04T06:20:17.458" v="2" actId="47"/>
      <pc:docMkLst>
        <pc:docMk/>
      </pc:docMkLst>
      <pc:sldChg chg="del">
        <pc:chgData name="Stefan Lemmens" userId="63911d9b-fad2-4092-9bbd-245dceb75904" providerId="ADAL" clId="{DE4F43E2-96BF-448C-8EE6-EC2C43C350D1}" dt="2023-10-04T06:20:14.948" v="0" actId="47"/>
        <pc:sldMkLst>
          <pc:docMk/>
          <pc:sldMk cId="4291374792" sldId="258"/>
        </pc:sldMkLst>
      </pc:sldChg>
      <pc:sldChg chg="del">
        <pc:chgData name="Stefan Lemmens" userId="63911d9b-fad2-4092-9bbd-245dceb75904" providerId="ADAL" clId="{DE4F43E2-96BF-448C-8EE6-EC2C43C350D1}" dt="2023-10-04T06:20:17.458" v="2" actId="47"/>
        <pc:sldMkLst>
          <pc:docMk/>
          <pc:sldMk cId="3845096052" sldId="264"/>
        </pc:sldMkLst>
      </pc:sldChg>
      <pc:sldChg chg="del">
        <pc:chgData name="Stefan Lemmens" userId="63911d9b-fad2-4092-9bbd-245dceb75904" providerId="ADAL" clId="{DE4F43E2-96BF-448C-8EE6-EC2C43C350D1}" dt="2023-10-04T06:20:16.417" v="1" actId="47"/>
        <pc:sldMkLst>
          <pc:docMk/>
          <pc:sldMk cId="1279730413" sldId="265"/>
        </pc:sldMkLst>
      </pc:sldChg>
    </pc:docChg>
  </pc:docChgLst>
  <pc:docChgLst>
    <pc:chgData name="Stefan Lemmens" userId="63911d9b-fad2-4092-9bbd-245dceb75904" providerId="ADAL" clId="{492B5309-1868-4F15-8ECC-C877D764096F}"/>
    <pc:docChg chg="undo custSel addSld delSld modSld sldOrd">
      <pc:chgData name="Stefan Lemmens" userId="63911d9b-fad2-4092-9bbd-245dceb75904" providerId="ADAL" clId="{492B5309-1868-4F15-8ECC-C877D764096F}" dt="2023-10-03T12:49:58.056" v="4819" actId="255"/>
      <pc:docMkLst>
        <pc:docMk/>
      </pc:docMkLst>
      <pc:sldChg chg="del mod modShow">
        <pc:chgData name="Stefan Lemmens" userId="63911d9b-fad2-4092-9bbd-245dceb75904" providerId="ADAL" clId="{492B5309-1868-4F15-8ECC-C877D764096F}" dt="2023-09-15T07:22:37.578" v="3785" actId="2696"/>
        <pc:sldMkLst>
          <pc:docMk/>
          <pc:sldMk cId="2703632315" sldId="257"/>
        </pc:sldMkLst>
      </pc:sldChg>
      <pc:sldChg chg="addSp delSp modSp mod modClrScheme chgLayout">
        <pc:chgData name="Stefan Lemmens" userId="63911d9b-fad2-4092-9bbd-245dceb75904" providerId="ADAL" clId="{492B5309-1868-4F15-8ECC-C877D764096F}" dt="2023-09-01T06:58:09.077" v="871" actId="255"/>
        <pc:sldMkLst>
          <pc:docMk/>
          <pc:sldMk cId="4291374792" sldId="258"/>
        </pc:sldMkLst>
        <pc:spChg chg="add mod">
          <ac:chgData name="Stefan Lemmens" userId="63911d9b-fad2-4092-9bbd-245dceb75904" providerId="ADAL" clId="{492B5309-1868-4F15-8ECC-C877D764096F}" dt="2023-09-01T06:58:09.077" v="871" actId="255"/>
          <ac:spMkLst>
            <pc:docMk/>
            <pc:sldMk cId="4291374792" sldId="258"/>
            <ac:spMk id="10" creationId="{2A21AD05-29BD-2E71-9C3E-B417069FAE43}"/>
          </ac:spMkLst>
        </pc:spChg>
        <pc:picChg chg="add del mod">
          <ac:chgData name="Stefan Lemmens" userId="63911d9b-fad2-4092-9bbd-245dceb75904" providerId="ADAL" clId="{492B5309-1868-4F15-8ECC-C877D764096F}" dt="2023-08-31T09:09:02.587" v="293" actId="478"/>
          <ac:picMkLst>
            <pc:docMk/>
            <pc:sldMk cId="4291374792" sldId="258"/>
            <ac:picMk id="3" creationId="{78206E0F-5D20-B2F5-0D7D-0E1A527F155A}"/>
          </ac:picMkLst>
        </pc:picChg>
        <pc:picChg chg="add del mod">
          <ac:chgData name="Stefan Lemmens" userId="63911d9b-fad2-4092-9bbd-245dceb75904" providerId="ADAL" clId="{492B5309-1868-4F15-8ECC-C877D764096F}" dt="2023-08-31T09:10:07.954" v="295" actId="478"/>
          <ac:picMkLst>
            <pc:docMk/>
            <pc:sldMk cId="4291374792" sldId="258"/>
            <ac:picMk id="5" creationId="{18614C32-7D6A-8C40-E6A8-1278730ABBF8}"/>
          </ac:picMkLst>
        </pc:picChg>
        <pc:picChg chg="add del mod">
          <ac:chgData name="Stefan Lemmens" userId="63911d9b-fad2-4092-9bbd-245dceb75904" providerId="ADAL" clId="{492B5309-1868-4F15-8ECC-C877D764096F}" dt="2023-08-31T09:10:11.146" v="297" actId="478"/>
          <ac:picMkLst>
            <pc:docMk/>
            <pc:sldMk cId="4291374792" sldId="258"/>
            <ac:picMk id="7" creationId="{1B48C6C4-653A-3D84-36B0-038BC2BD16B7}"/>
          </ac:picMkLst>
        </pc:picChg>
        <pc:picChg chg="add mod">
          <ac:chgData name="Stefan Lemmens" userId="63911d9b-fad2-4092-9bbd-245dceb75904" providerId="ADAL" clId="{492B5309-1868-4F15-8ECC-C877D764096F}" dt="2023-08-31T09:19:01.008" v="486" actId="1076"/>
          <ac:picMkLst>
            <pc:docMk/>
            <pc:sldMk cId="4291374792" sldId="258"/>
            <ac:picMk id="9" creationId="{5FEFA26D-418B-C4C7-88B5-3A40F79A12E6}"/>
          </ac:picMkLst>
        </pc:picChg>
      </pc:sldChg>
      <pc:sldChg chg="addSp delSp modSp del mod ord modClrScheme delDesignElem chgLayout">
        <pc:chgData name="Stefan Lemmens" userId="63911d9b-fad2-4092-9bbd-245dceb75904" providerId="ADAL" clId="{492B5309-1868-4F15-8ECC-C877D764096F}" dt="2023-10-03T12:32:47.778" v="4773" actId="2696"/>
        <pc:sldMkLst>
          <pc:docMk/>
          <pc:sldMk cId="1490857921" sldId="260"/>
        </pc:sldMkLst>
        <pc:spChg chg="mod">
          <ac:chgData name="Stefan Lemmens" userId="63911d9b-fad2-4092-9bbd-245dceb75904" providerId="ADAL" clId="{492B5309-1868-4F15-8ECC-C877D764096F}" dt="2023-08-31T09:32:29.828" v="606" actId="1076"/>
          <ac:spMkLst>
            <pc:docMk/>
            <pc:sldMk cId="1490857921" sldId="260"/>
            <ac:spMk id="2" creationId="{41A6B197-5373-B5D6-4498-978BFF98F0C0}"/>
          </ac:spMkLst>
        </pc:spChg>
        <pc:spChg chg="mod">
          <ac:chgData name="Stefan Lemmens" userId="63911d9b-fad2-4092-9bbd-245dceb75904" providerId="ADAL" clId="{492B5309-1868-4F15-8ECC-C877D764096F}" dt="2023-09-01T06:50:15.757" v="866" actId="1076"/>
          <ac:spMkLst>
            <pc:docMk/>
            <pc:sldMk cId="1490857921" sldId="260"/>
            <ac:spMk id="3" creationId="{7D689041-C342-2FA3-D335-718FE3DB49EF}"/>
          </ac:spMkLst>
        </pc:spChg>
        <pc:picChg chg="add mod">
          <ac:chgData name="Stefan Lemmens" userId="63911d9b-fad2-4092-9bbd-245dceb75904" providerId="ADAL" clId="{492B5309-1868-4F15-8ECC-C877D764096F}" dt="2023-09-01T06:37:57.690" v="773" actId="1076"/>
          <ac:picMkLst>
            <pc:docMk/>
            <pc:sldMk cId="1490857921" sldId="260"/>
            <ac:picMk id="4" creationId="{8AA64848-70BA-78ED-F2A5-592F6AC8FA70}"/>
          </ac:picMkLst>
        </pc:picChg>
        <pc:picChg chg="del">
          <ac:chgData name="Stefan Lemmens" userId="63911d9b-fad2-4092-9bbd-245dceb75904" providerId="ADAL" clId="{492B5309-1868-4F15-8ECC-C877D764096F}" dt="2023-08-31T09:27:54.420" v="511" actId="478"/>
          <ac:picMkLst>
            <pc:docMk/>
            <pc:sldMk cId="1490857921" sldId="260"/>
            <ac:picMk id="6" creationId="{ECBFB2C6-72E7-9BBE-C3A9-94EC058C2842}"/>
          </ac:picMkLst>
        </pc:picChg>
        <pc:picChg chg="add del mod">
          <ac:chgData name="Stefan Lemmens" userId="63911d9b-fad2-4092-9bbd-245dceb75904" providerId="ADAL" clId="{492B5309-1868-4F15-8ECC-C877D764096F}" dt="2023-09-01T06:37:53.075" v="768" actId="478"/>
          <ac:picMkLst>
            <pc:docMk/>
            <pc:sldMk cId="1490857921" sldId="260"/>
            <ac:picMk id="1026" creationId="{AF9836EA-3C8E-F289-F545-194EC24DEE1E}"/>
          </ac:picMkLst>
        </pc:picChg>
        <pc:picChg chg="add mod">
          <ac:chgData name="Stefan Lemmens" userId="63911d9b-fad2-4092-9bbd-245dceb75904" providerId="ADAL" clId="{492B5309-1868-4F15-8ECC-C877D764096F}" dt="2023-09-01T06:38:10.618" v="774" actId="1076"/>
          <ac:picMkLst>
            <pc:docMk/>
            <pc:sldMk cId="1490857921" sldId="260"/>
            <ac:picMk id="1028" creationId="{CC5F2BB9-A0E7-87B2-A4B6-E1B6743C9253}"/>
          </ac:picMkLst>
        </pc:picChg>
      </pc:sldChg>
      <pc:sldChg chg="modSp mod modClrScheme chgLayout">
        <pc:chgData name="Stefan Lemmens" userId="63911d9b-fad2-4092-9bbd-245dceb75904" providerId="ADAL" clId="{492B5309-1868-4F15-8ECC-C877D764096F}" dt="2023-10-03T09:16:54.551" v="4732" actId="20577"/>
        <pc:sldMkLst>
          <pc:docMk/>
          <pc:sldMk cId="4027022274" sldId="261"/>
        </pc:sldMkLst>
        <pc:spChg chg="mod">
          <ac:chgData name="Stefan Lemmens" userId="63911d9b-fad2-4092-9bbd-245dceb75904" providerId="ADAL" clId="{492B5309-1868-4F15-8ECC-C877D764096F}" dt="2023-10-03T09:16:54.551" v="4732" actId="20577"/>
          <ac:spMkLst>
            <pc:docMk/>
            <pc:sldMk cId="4027022274" sldId="261"/>
            <ac:spMk id="3" creationId="{7D689041-C342-2FA3-D335-718FE3DB49EF}"/>
          </ac:spMkLst>
        </pc:spChg>
        <pc:picChg chg="mod">
          <ac:chgData name="Stefan Lemmens" userId="63911d9b-fad2-4092-9bbd-245dceb75904" providerId="ADAL" clId="{492B5309-1868-4F15-8ECC-C877D764096F}" dt="2023-08-31T09:38:11.545" v="735" actId="1038"/>
          <ac:picMkLst>
            <pc:docMk/>
            <pc:sldMk cId="4027022274" sldId="261"/>
            <ac:picMk id="5" creationId="{660A4D14-B8D3-BD66-55B8-632E9157371C}"/>
          </ac:picMkLst>
        </pc:picChg>
      </pc:sldChg>
      <pc:sldChg chg="modSp mod ord modClrScheme chgLayout">
        <pc:chgData name="Stefan Lemmens" userId="63911d9b-fad2-4092-9bbd-245dceb75904" providerId="ADAL" clId="{492B5309-1868-4F15-8ECC-C877D764096F}" dt="2023-09-04T14:26:24.599" v="3350"/>
        <pc:sldMkLst>
          <pc:docMk/>
          <pc:sldMk cId="772781567" sldId="262"/>
        </pc:sldMkLst>
        <pc:spChg chg="mod">
          <ac:chgData name="Stefan Lemmens" userId="63911d9b-fad2-4092-9bbd-245dceb75904" providerId="ADAL" clId="{492B5309-1868-4F15-8ECC-C877D764096F}" dt="2023-08-31T08:06:45.940" v="85" actId="20577"/>
          <ac:spMkLst>
            <pc:docMk/>
            <pc:sldMk cId="772781567" sldId="262"/>
            <ac:spMk id="2" creationId="{BED30EF9-D058-1348-4222-A4976753AC69}"/>
          </ac:spMkLst>
        </pc:spChg>
        <pc:spChg chg="mod">
          <ac:chgData name="Stefan Lemmens" userId="63911d9b-fad2-4092-9bbd-245dceb75904" providerId="ADAL" clId="{492B5309-1868-4F15-8ECC-C877D764096F}" dt="2023-08-31T08:05:34.068" v="26" actId="20577"/>
          <ac:spMkLst>
            <pc:docMk/>
            <pc:sldMk cId="772781567" sldId="262"/>
            <ac:spMk id="3" creationId="{9FF03FF7-80A2-3690-3FCA-E5457E9F4194}"/>
          </ac:spMkLst>
        </pc:spChg>
      </pc:sldChg>
      <pc:sldChg chg="addSp delSp modSp add mod modClrScheme chgLayout">
        <pc:chgData name="Stefan Lemmens" userId="63911d9b-fad2-4092-9bbd-245dceb75904" providerId="ADAL" clId="{492B5309-1868-4F15-8ECC-C877D764096F}" dt="2023-08-31T09:37:38" v="717" actId="700"/>
        <pc:sldMkLst>
          <pc:docMk/>
          <pc:sldMk cId="3210844186" sldId="263"/>
        </pc:sldMkLst>
        <pc:spChg chg="del mod">
          <ac:chgData name="Stefan Lemmens" userId="63911d9b-fad2-4092-9bbd-245dceb75904" providerId="ADAL" clId="{492B5309-1868-4F15-8ECC-C877D764096F}" dt="2023-08-31T08:07:22.408" v="111"/>
          <ac:spMkLst>
            <pc:docMk/>
            <pc:sldMk cId="3210844186" sldId="263"/>
            <ac:spMk id="2" creationId="{BED30EF9-D058-1348-4222-A4976753AC69}"/>
          </ac:spMkLst>
        </pc:spChg>
        <pc:spChg chg="mod">
          <ac:chgData name="Stefan Lemmens" userId="63911d9b-fad2-4092-9bbd-245dceb75904" providerId="ADAL" clId="{492B5309-1868-4F15-8ECC-C877D764096F}" dt="2023-08-31T08:52:17.609" v="119" actId="20577"/>
          <ac:spMkLst>
            <pc:docMk/>
            <pc:sldMk cId="3210844186" sldId="263"/>
            <ac:spMk id="3" creationId="{9FF03FF7-80A2-3690-3FCA-E5457E9F4194}"/>
          </ac:spMkLst>
        </pc:spChg>
        <pc:spChg chg="add mod">
          <ac:chgData name="Stefan Lemmens" userId="63911d9b-fad2-4092-9bbd-245dceb75904" providerId="ADAL" clId="{492B5309-1868-4F15-8ECC-C877D764096F}" dt="2023-08-31T08:52:33.979" v="146" actId="20577"/>
          <ac:spMkLst>
            <pc:docMk/>
            <pc:sldMk cId="3210844186" sldId="263"/>
            <ac:spMk id="4" creationId="{2DD2A267-7E37-7F01-375A-F29FB2BF91E8}"/>
          </ac:spMkLst>
        </pc:spChg>
        <pc:picChg chg="add del">
          <ac:chgData name="Stefan Lemmens" userId="63911d9b-fad2-4092-9bbd-245dceb75904" providerId="ADAL" clId="{492B5309-1868-4F15-8ECC-C877D764096F}" dt="2023-08-31T09:27:21.355" v="508" actId="22"/>
          <ac:picMkLst>
            <pc:docMk/>
            <pc:sldMk cId="3210844186" sldId="263"/>
            <ac:picMk id="6" creationId="{3B91E70F-10D0-DB7A-4D86-5AE1E62CE8AE}"/>
          </ac:picMkLst>
        </pc:picChg>
      </pc:sldChg>
      <pc:sldChg chg="addSp delSp modSp new mod modClrScheme chgLayout">
        <pc:chgData name="Stefan Lemmens" userId="63911d9b-fad2-4092-9bbd-245dceb75904" providerId="ADAL" clId="{492B5309-1868-4F15-8ECC-C877D764096F}" dt="2023-08-31T09:41:04.433" v="759" actId="1076"/>
        <pc:sldMkLst>
          <pc:docMk/>
          <pc:sldMk cId="3845096052" sldId="264"/>
        </pc:sldMkLst>
        <pc:spChg chg="del mod">
          <ac:chgData name="Stefan Lemmens" userId="63911d9b-fad2-4092-9bbd-245dceb75904" providerId="ADAL" clId="{492B5309-1868-4F15-8ECC-C877D764096F}" dt="2023-08-31T09:41:00.182" v="758" actId="478"/>
          <ac:spMkLst>
            <pc:docMk/>
            <pc:sldMk cId="3845096052" sldId="264"/>
            <ac:spMk id="4" creationId="{70CEB67E-0533-9854-6EBD-9448A5D452FC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5" creationId="{BE5AA23B-EA68-E4B9-799F-83F1E362A5BB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6" creationId="{909BDD3C-FC80-6A2C-49E1-48B6EFF42967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7" creationId="{2DA21C41-10CF-85F6-FEB0-3D9989BCEE94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8" creationId="{6A15548E-8CD2-2EF8-6D64-BF9F501C63CC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9" creationId="{4F085E0B-05E9-698E-5197-6F359DA49357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10" creationId="{3C2E48B3-67D4-CAD0-4D2B-A0E609337A9F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11" creationId="{69B4D25D-50BC-95A6-D873-B3DAB6EF4E05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12" creationId="{F32CE69B-B6B5-649E-2B0B-DBCCE12DA451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13" creationId="{F7D64ECC-7D9D-38C9-83C3-0D752590F9BE}"/>
          </ac:spMkLst>
        </pc:spChg>
        <pc:spChg chg="mod">
          <ac:chgData name="Stefan Lemmens" userId="63911d9b-fad2-4092-9bbd-245dceb75904" providerId="ADAL" clId="{492B5309-1868-4F15-8ECC-C877D764096F}" dt="2023-08-31T09:40:45.463" v="753" actId="571"/>
          <ac:spMkLst>
            <pc:docMk/>
            <pc:sldMk cId="3845096052" sldId="264"/>
            <ac:spMk id="14" creationId="{0A91D21C-2BC7-8380-05FF-6597977C3BC5}"/>
          </ac:spMkLst>
        </pc:spChg>
        <pc:spChg chg="add mod">
          <ac:chgData name="Stefan Lemmens" userId="63911d9b-fad2-4092-9bbd-245dceb75904" providerId="ADAL" clId="{492B5309-1868-4F15-8ECC-C877D764096F}" dt="2023-08-31T09:40:57.596" v="757" actId="20577"/>
          <ac:spMkLst>
            <pc:docMk/>
            <pc:sldMk cId="3845096052" sldId="264"/>
            <ac:spMk id="17" creationId="{100E8626-C018-5FE9-DD4C-5028AA04C2E0}"/>
          </ac:spMkLst>
        </pc:spChg>
        <pc:grpChg chg="add mod">
          <ac:chgData name="Stefan Lemmens" userId="63911d9b-fad2-4092-9bbd-245dceb75904" providerId="ADAL" clId="{492B5309-1868-4F15-8ECC-C877D764096F}" dt="2023-08-31T09:41:04.433" v="759" actId="1076"/>
          <ac:grpSpMkLst>
            <pc:docMk/>
            <pc:sldMk cId="3845096052" sldId="264"/>
            <ac:grpSpMk id="2" creationId="{3ADC2F47-4082-ADAF-2B21-715B754D98B6}"/>
          </ac:grpSpMkLst>
        </pc:grpChg>
        <pc:grpChg chg="mod">
          <ac:chgData name="Stefan Lemmens" userId="63911d9b-fad2-4092-9bbd-245dceb75904" providerId="ADAL" clId="{492B5309-1868-4F15-8ECC-C877D764096F}" dt="2023-08-31T09:40:45.463" v="753" actId="571"/>
          <ac:grpSpMkLst>
            <pc:docMk/>
            <pc:sldMk cId="3845096052" sldId="264"/>
            <ac:grpSpMk id="3" creationId="{1F2819E1-6BDB-0647-303B-ABD5D454EA4A}"/>
          </ac:grpSpMkLst>
        </pc:grpChg>
        <pc:picChg chg="mod">
          <ac:chgData name="Stefan Lemmens" userId="63911d9b-fad2-4092-9bbd-245dceb75904" providerId="ADAL" clId="{492B5309-1868-4F15-8ECC-C877D764096F}" dt="2023-08-31T09:40:45.463" v="753" actId="571"/>
          <ac:picMkLst>
            <pc:docMk/>
            <pc:sldMk cId="3845096052" sldId="264"/>
            <ac:picMk id="15" creationId="{2D2F1C3A-7372-E650-87D3-8A2B71B93DCF}"/>
          </ac:picMkLst>
        </pc:picChg>
        <pc:picChg chg="mod">
          <ac:chgData name="Stefan Lemmens" userId="63911d9b-fad2-4092-9bbd-245dceb75904" providerId="ADAL" clId="{492B5309-1868-4F15-8ECC-C877D764096F}" dt="2023-08-31T09:40:45.463" v="753" actId="571"/>
          <ac:picMkLst>
            <pc:docMk/>
            <pc:sldMk cId="3845096052" sldId="264"/>
            <ac:picMk id="16" creationId="{C0EC52FF-67C4-5486-655D-94CED957DAA3}"/>
          </ac:picMkLst>
        </pc:picChg>
      </pc:sldChg>
      <pc:sldChg chg="addSp modSp new mod modClrScheme chgLayout">
        <pc:chgData name="Stefan Lemmens" userId="63911d9b-fad2-4092-9bbd-245dceb75904" providerId="ADAL" clId="{492B5309-1868-4F15-8ECC-C877D764096F}" dt="2023-08-31T09:39:24.633" v="745" actId="1076"/>
        <pc:sldMkLst>
          <pc:docMk/>
          <pc:sldMk cId="1279730413" sldId="265"/>
        </pc:sldMkLst>
        <pc:picChg chg="add mod">
          <ac:chgData name="Stefan Lemmens" userId="63911d9b-fad2-4092-9bbd-245dceb75904" providerId="ADAL" clId="{492B5309-1868-4F15-8ECC-C877D764096F}" dt="2023-08-31T09:39:24.633" v="745" actId="1076"/>
          <ac:picMkLst>
            <pc:docMk/>
            <pc:sldMk cId="1279730413" sldId="265"/>
            <ac:picMk id="3" creationId="{3023D11D-0FDA-9556-8456-96EF38B34B1A}"/>
          </ac:picMkLst>
        </pc:picChg>
      </pc:sldChg>
      <pc:sldChg chg="new del">
        <pc:chgData name="Stefan Lemmens" userId="63911d9b-fad2-4092-9bbd-245dceb75904" providerId="ADAL" clId="{492B5309-1868-4F15-8ECC-C877D764096F}" dt="2023-08-31T09:27:37.878" v="510" actId="47"/>
        <pc:sldMkLst>
          <pc:docMk/>
          <pc:sldMk cId="870928716" sldId="266"/>
        </pc:sldMkLst>
      </pc:sldChg>
      <pc:sldChg chg="addSp modSp new mod setBg modClrScheme chgLayout">
        <pc:chgData name="Stefan Lemmens" userId="63911d9b-fad2-4092-9bbd-245dceb75904" providerId="ADAL" clId="{492B5309-1868-4F15-8ECC-C877D764096F}" dt="2023-08-31T09:41:23.333" v="762" actId="1076"/>
        <pc:sldMkLst>
          <pc:docMk/>
          <pc:sldMk cId="3612195796" sldId="266"/>
        </pc:sldMkLst>
        <pc:picChg chg="add mod">
          <ac:chgData name="Stefan Lemmens" userId="63911d9b-fad2-4092-9bbd-245dceb75904" providerId="ADAL" clId="{492B5309-1868-4F15-8ECC-C877D764096F}" dt="2023-08-31T09:41:23.333" v="762" actId="1076"/>
          <ac:picMkLst>
            <pc:docMk/>
            <pc:sldMk cId="3612195796" sldId="266"/>
            <ac:picMk id="2050" creationId="{5A43380B-50B1-138F-F83F-D55BDBD6280C}"/>
          </ac:picMkLst>
        </pc:picChg>
      </pc:sldChg>
      <pc:sldChg chg="addSp delSp modSp new mod">
        <pc:chgData name="Stefan Lemmens" userId="63911d9b-fad2-4092-9bbd-245dceb75904" providerId="ADAL" clId="{492B5309-1868-4F15-8ECC-C877D764096F}" dt="2023-09-15T07:23:20.830" v="3787" actId="1076"/>
        <pc:sldMkLst>
          <pc:docMk/>
          <pc:sldMk cId="1706936557" sldId="267"/>
        </pc:sldMkLst>
        <pc:spChg chg="add del">
          <ac:chgData name="Stefan Lemmens" userId="63911d9b-fad2-4092-9bbd-245dceb75904" providerId="ADAL" clId="{492B5309-1868-4F15-8ECC-C877D764096F}" dt="2023-09-01T07:00:02.917" v="873" actId="22"/>
          <ac:spMkLst>
            <pc:docMk/>
            <pc:sldMk cId="1706936557" sldId="267"/>
            <ac:spMk id="3" creationId="{86F245E0-25AD-769D-4DC2-DCF0C7A56547}"/>
          </ac:spMkLst>
        </pc:spChg>
        <pc:spChg chg="add del mod">
          <ac:chgData name="Stefan Lemmens" userId="63911d9b-fad2-4092-9bbd-245dceb75904" providerId="ADAL" clId="{492B5309-1868-4F15-8ECC-C877D764096F}" dt="2023-09-01T07:01:10.399" v="892" actId="478"/>
          <ac:spMkLst>
            <pc:docMk/>
            <pc:sldMk cId="1706936557" sldId="267"/>
            <ac:spMk id="4" creationId="{3B7B88B1-A777-28DB-6E23-195D3B81A8AF}"/>
          </ac:spMkLst>
        </pc:spChg>
        <pc:spChg chg="add mod">
          <ac:chgData name="Stefan Lemmens" userId="63911d9b-fad2-4092-9bbd-245dceb75904" providerId="ADAL" clId="{492B5309-1868-4F15-8ECC-C877D764096F}" dt="2023-09-04T07:55:36.966" v="3328" actId="12"/>
          <ac:spMkLst>
            <pc:docMk/>
            <pc:sldMk cId="1706936557" sldId="267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15T07:23:20.830" v="3787" actId="1076"/>
          <ac:picMkLst>
            <pc:docMk/>
            <pc:sldMk cId="1706936557" sldId="267"/>
            <ac:picMk id="7" creationId="{5A123B8E-8059-2595-7A38-BCC85E8DD664}"/>
          </ac:picMkLst>
        </pc:picChg>
      </pc:sldChg>
      <pc:sldChg chg="new del">
        <pc:chgData name="Stefan Lemmens" userId="63911d9b-fad2-4092-9bbd-245dceb75904" providerId="ADAL" clId="{492B5309-1868-4F15-8ECC-C877D764096F}" dt="2023-09-01T06:40:15.485" v="839" actId="680"/>
        <pc:sldMkLst>
          <pc:docMk/>
          <pc:sldMk cId="3023267769" sldId="267"/>
        </pc:sldMkLst>
      </pc:sldChg>
      <pc:sldChg chg="addSp delSp modSp add mod">
        <pc:chgData name="Stefan Lemmens" userId="63911d9b-fad2-4092-9bbd-245dceb75904" providerId="ADAL" clId="{492B5309-1868-4F15-8ECC-C877D764096F}" dt="2023-09-15T07:09:30.470" v="3590" actId="1076"/>
        <pc:sldMkLst>
          <pc:docMk/>
          <pc:sldMk cId="3525336998" sldId="268"/>
        </pc:sldMkLst>
        <pc:spChg chg="add mod">
          <ac:chgData name="Stefan Lemmens" userId="63911d9b-fad2-4092-9bbd-245dceb75904" providerId="ADAL" clId="{492B5309-1868-4F15-8ECC-C877D764096F}" dt="2023-09-15T07:09:23.657" v="3589"/>
          <ac:spMkLst>
            <pc:docMk/>
            <pc:sldMk cId="3525336998" sldId="268"/>
            <ac:spMk id="2" creationId="{9543817A-7E2F-67BF-6523-5E5522DE588B}"/>
          </ac:spMkLst>
        </pc:spChg>
        <pc:spChg chg="mod">
          <ac:chgData name="Stefan Lemmens" userId="63911d9b-fad2-4092-9bbd-245dceb75904" providerId="ADAL" clId="{492B5309-1868-4F15-8ECC-C877D764096F}" dt="2023-09-15T07:06:14.300" v="3527" actId="1076"/>
          <ac:spMkLst>
            <pc:docMk/>
            <pc:sldMk cId="3525336998" sldId="268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01T07:15:36.029" v="1011" actId="478"/>
          <ac:picMkLst>
            <pc:docMk/>
            <pc:sldMk cId="3525336998" sldId="268"/>
            <ac:picMk id="7" creationId="{5A123B8E-8059-2595-7A38-BCC85E8DD664}"/>
          </ac:picMkLst>
        </pc:picChg>
        <pc:picChg chg="add mod">
          <ac:chgData name="Stefan Lemmens" userId="63911d9b-fad2-4092-9bbd-245dceb75904" providerId="ADAL" clId="{492B5309-1868-4F15-8ECC-C877D764096F}" dt="2023-09-15T07:09:30.470" v="3590" actId="1076"/>
          <ac:picMkLst>
            <pc:docMk/>
            <pc:sldMk cId="3525336998" sldId="268"/>
            <ac:picMk id="1026" creationId="{C47ACCD9-C33E-C275-BE3E-C132B34C85B2}"/>
          </ac:picMkLst>
        </pc:picChg>
      </pc:sldChg>
      <pc:sldChg chg="addSp modSp add mod ord">
        <pc:chgData name="Stefan Lemmens" userId="63911d9b-fad2-4092-9bbd-245dceb75904" providerId="ADAL" clId="{492B5309-1868-4F15-8ECC-C877D764096F}" dt="2023-09-29T07:43:57.065" v="4521" actId="20577"/>
        <pc:sldMkLst>
          <pc:docMk/>
          <pc:sldMk cId="282039471" sldId="269"/>
        </pc:sldMkLst>
        <pc:spChg chg="mod">
          <ac:chgData name="Stefan Lemmens" userId="63911d9b-fad2-4092-9bbd-245dceb75904" providerId="ADAL" clId="{492B5309-1868-4F15-8ECC-C877D764096F}" dt="2023-09-29T07:43:57.065" v="4521" actId="20577"/>
          <ac:spMkLst>
            <pc:docMk/>
            <pc:sldMk cId="282039471" sldId="269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01T11:14:58.338" v="3083" actId="1076"/>
          <ac:picMkLst>
            <pc:docMk/>
            <pc:sldMk cId="282039471" sldId="269"/>
            <ac:picMk id="2" creationId="{0C290D0C-30EA-9949-DEB7-F655742B6E75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04T14:45:04.857" v="3443" actId="1076"/>
        <pc:sldMkLst>
          <pc:docMk/>
          <pc:sldMk cId="3971922466" sldId="270"/>
        </pc:sldMkLst>
        <pc:spChg chg="add del">
          <ac:chgData name="Stefan Lemmens" userId="63911d9b-fad2-4092-9bbd-245dceb75904" providerId="ADAL" clId="{492B5309-1868-4F15-8ECC-C877D764096F}" dt="2023-09-04T14:43:43.562" v="3433" actId="22"/>
          <ac:spMkLst>
            <pc:docMk/>
            <pc:sldMk cId="3971922466" sldId="270"/>
            <ac:spMk id="3" creationId="{6632C70D-3FBF-403A-8F93-C1FFDC569584}"/>
          </ac:spMkLst>
        </pc:spChg>
        <pc:spChg chg="mod">
          <ac:chgData name="Stefan Lemmens" userId="63911d9b-fad2-4092-9bbd-245dceb75904" providerId="ADAL" clId="{492B5309-1868-4F15-8ECC-C877D764096F}" dt="2023-09-01T08:45:04.194" v="2971" actId="20577"/>
          <ac:spMkLst>
            <pc:docMk/>
            <pc:sldMk cId="3971922466" sldId="270"/>
            <ac:spMk id="5" creationId="{1DA19CE4-0E39-025F-D385-1A13E8DCA1ED}"/>
          </ac:spMkLst>
        </pc:spChg>
        <pc:spChg chg="add del">
          <ac:chgData name="Stefan Lemmens" userId="63911d9b-fad2-4092-9bbd-245dceb75904" providerId="ADAL" clId="{492B5309-1868-4F15-8ECC-C877D764096F}" dt="2023-09-04T14:43:55.578" v="3435" actId="22"/>
          <ac:spMkLst>
            <pc:docMk/>
            <pc:sldMk cId="3971922466" sldId="270"/>
            <ac:spMk id="7" creationId="{4511BC9F-9426-2159-ED52-4973F36F02DF}"/>
          </ac:spMkLst>
        </pc:spChg>
        <pc:picChg chg="add del mod">
          <ac:chgData name="Stefan Lemmens" userId="63911d9b-fad2-4092-9bbd-245dceb75904" providerId="ADAL" clId="{492B5309-1868-4F15-8ECC-C877D764096F}" dt="2023-09-01T09:17:16.243" v="3057" actId="478"/>
          <ac:picMkLst>
            <pc:docMk/>
            <pc:sldMk cId="3971922466" sldId="270"/>
            <ac:picMk id="3" creationId="{5C765110-E7DD-C0E9-3B69-6ADC482B157B}"/>
          </ac:picMkLst>
        </pc:picChg>
        <pc:picChg chg="add del mod">
          <ac:chgData name="Stefan Lemmens" userId="63911d9b-fad2-4092-9bbd-245dceb75904" providerId="ADAL" clId="{492B5309-1868-4F15-8ECC-C877D764096F}" dt="2023-09-04T14:43:41.437" v="3431" actId="478"/>
          <ac:picMkLst>
            <pc:docMk/>
            <pc:sldMk cId="3971922466" sldId="270"/>
            <ac:picMk id="6" creationId="{497AA6C4-2696-A23E-9F7E-5CD7445D2AD2}"/>
          </ac:picMkLst>
        </pc:picChg>
        <pc:picChg chg="add mod">
          <ac:chgData name="Stefan Lemmens" userId="63911d9b-fad2-4092-9bbd-245dceb75904" providerId="ADAL" clId="{492B5309-1868-4F15-8ECC-C877D764096F}" dt="2023-09-04T14:45:04.857" v="3443" actId="1076"/>
          <ac:picMkLst>
            <pc:docMk/>
            <pc:sldMk cId="3971922466" sldId="270"/>
            <ac:picMk id="9" creationId="{476D9FBC-00BB-95CF-DA2F-04ADDF60C134}"/>
          </ac:picMkLst>
        </pc:picChg>
        <pc:picChg chg="add del">
          <ac:chgData name="Stefan Lemmens" userId="63911d9b-fad2-4092-9bbd-245dceb75904" providerId="ADAL" clId="{492B5309-1868-4F15-8ECC-C877D764096F}" dt="2023-09-01T08:48:08.524" v="2973"/>
          <ac:picMkLst>
            <pc:docMk/>
            <pc:sldMk cId="3971922466" sldId="270"/>
            <ac:picMk id="6146" creationId="{692C3A3D-87AF-776A-5855-F543CCFB7B0D}"/>
          </ac:picMkLst>
        </pc:picChg>
        <pc:picChg chg="add del">
          <ac:chgData name="Stefan Lemmens" userId="63911d9b-fad2-4092-9bbd-245dceb75904" providerId="ADAL" clId="{492B5309-1868-4F15-8ECC-C877D764096F}" dt="2023-09-01T09:02:09.834" v="3004" actId="478"/>
          <ac:picMkLst>
            <pc:docMk/>
            <pc:sldMk cId="3971922466" sldId="270"/>
            <ac:picMk id="6148" creationId="{03B82680-FB04-13F5-4103-CB499E2B928F}"/>
          </ac:picMkLst>
        </pc:picChg>
        <pc:picChg chg="add del mod">
          <ac:chgData name="Stefan Lemmens" userId="63911d9b-fad2-4092-9bbd-245dceb75904" providerId="ADAL" clId="{492B5309-1868-4F15-8ECC-C877D764096F}" dt="2023-09-01T09:03:16.150" v="3020" actId="478"/>
          <ac:picMkLst>
            <pc:docMk/>
            <pc:sldMk cId="3971922466" sldId="270"/>
            <ac:picMk id="6150" creationId="{3800C81A-5E47-EB5E-DA0A-6A5D66E048F0}"/>
          </ac:picMkLst>
        </pc:picChg>
        <pc:picChg chg="add del mod">
          <ac:chgData name="Stefan Lemmens" userId="63911d9b-fad2-4092-9bbd-245dceb75904" providerId="ADAL" clId="{492B5309-1868-4F15-8ECC-C877D764096F}" dt="2023-09-01T09:04:06.484" v="3023" actId="478"/>
          <ac:picMkLst>
            <pc:docMk/>
            <pc:sldMk cId="3971922466" sldId="270"/>
            <ac:picMk id="6152" creationId="{1F14C0A4-08C8-A0FD-EB7F-E4432C3EBFD5}"/>
          </ac:picMkLst>
        </pc:picChg>
        <pc:picChg chg="add del">
          <ac:chgData name="Stefan Lemmens" userId="63911d9b-fad2-4092-9bbd-245dceb75904" providerId="ADAL" clId="{492B5309-1868-4F15-8ECC-C877D764096F}" dt="2023-09-01T09:38:24.337" v="3066"/>
          <ac:picMkLst>
            <pc:docMk/>
            <pc:sldMk cId="3971922466" sldId="270"/>
            <ac:picMk id="6154" creationId="{A4AFEB61-83C4-D648-87A7-6F6CCB01D18B}"/>
          </ac:picMkLst>
        </pc:picChg>
      </pc:sldChg>
      <pc:sldChg chg="addSp delSp modSp add mod ord delAnim modAnim">
        <pc:chgData name="Stefan Lemmens" userId="63911d9b-fad2-4092-9bbd-245dceb75904" providerId="ADAL" clId="{492B5309-1868-4F15-8ECC-C877D764096F}" dt="2023-09-01T08:20:56.450" v="2056" actId="20577"/>
        <pc:sldMkLst>
          <pc:docMk/>
          <pc:sldMk cId="4105315072" sldId="271"/>
        </pc:sldMkLst>
        <pc:spChg chg="mod">
          <ac:chgData name="Stefan Lemmens" userId="63911d9b-fad2-4092-9bbd-245dceb75904" providerId="ADAL" clId="{492B5309-1868-4F15-8ECC-C877D764096F}" dt="2023-09-01T08:20:56.450" v="2056" actId="20577"/>
          <ac:spMkLst>
            <pc:docMk/>
            <pc:sldMk cId="4105315072" sldId="271"/>
            <ac:spMk id="5" creationId="{1DA19CE4-0E39-025F-D385-1A13E8DCA1ED}"/>
          </ac:spMkLst>
        </pc:spChg>
        <pc:picChg chg="add del mod">
          <ac:chgData name="Stefan Lemmens" userId="63911d9b-fad2-4092-9bbd-245dceb75904" providerId="ADAL" clId="{492B5309-1868-4F15-8ECC-C877D764096F}" dt="2023-09-01T08:01:16.528" v="1457" actId="478"/>
          <ac:picMkLst>
            <pc:docMk/>
            <pc:sldMk cId="4105315072" sldId="271"/>
            <ac:picMk id="2" creationId="{132FF1E4-13AE-ADAE-4E2B-B63BEFBF6219}"/>
          </ac:picMkLst>
        </pc:picChg>
        <pc:picChg chg="add mod">
          <ac:chgData name="Stefan Lemmens" userId="63911d9b-fad2-4092-9bbd-245dceb75904" providerId="ADAL" clId="{492B5309-1868-4F15-8ECC-C877D764096F}" dt="2023-09-01T08:02:27.197" v="1463" actId="1076"/>
          <ac:picMkLst>
            <pc:docMk/>
            <pc:sldMk cId="4105315072" sldId="271"/>
            <ac:picMk id="2050" creationId="{CF573D80-09AB-113F-58CC-775AA712EB16}"/>
          </ac:picMkLst>
        </pc:picChg>
        <pc:picChg chg="add mod">
          <ac:chgData name="Stefan Lemmens" userId="63911d9b-fad2-4092-9bbd-245dceb75904" providerId="ADAL" clId="{492B5309-1868-4F15-8ECC-C877D764096F}" dt="2023-09-01T08:02:37.742" v="1465" actId="14100"/>
          <ac:picMkLst>
            <pc:docMk/>
            <pc:sldMk cId="4105315072" sldId="271"/>
            <ac:picMk id="2052" creationId="{060ED29F-29D6-E384-A7C4-E03ADA4D38A3}"/>
          </ac:picMkLst>
        </pc:picChg>
      </pc:sldChg>
      <pc:sldChg chg="addSp modSp add mod">
        <pc:chgData name="Stefan Lemmens" userId="63911d9b-fad2-4092-9bbd-245dceb75904" providerId="ADAL" clId="{492B5309-1868-4F15-8ECC-C877D764096F}" dt="2023-09-01T09:34:11.263" v="3060" actId="14100"/>
        <pc:sldMkLst>
          <pc:docMk/>
          <pc:sldMk cId="1905663755" sldId="272"/>
        </pc:sldMkLst>
        <pc:spChg chg="mod">
          <ac:chgData name="Stefan Lemmens" userId="63911d9b-fad2-4092-9bbd-245dceb75904" providerId="ADAL" clId="{492B5309-1868-4F15-8ECC-C877D764096F}" dt="2023-09-01T08:22:11.063" v="2061" actId="20577"/>
          <ac:spMkLst>
            <pc:docMk/>
            <pc:sldMk cId="1905663755" sldId="272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01T08:08:52.391" v="1815" actId="1076"/>
          <ac:picMkLst>
            <pc:docMk/>
            <pc:sldMk cId="1905663755" sldId="272"/>
            <ac:picMk id="3" creationId="{FE1AF633-80B9-AA7E-2BCF-22EADB6D9F83}"/>
          </ac:picMkLst>
        </pc:picChg>
        <pc:picChg chg="add mod">
          <ac:chgData name="Stefan Lemmens" userId="63911d9b-fad2-4092-9bbd-245dceb75904" providerId="ADAL" clId="{492B5309-1868-4F15-8ECC-C877D764096F}" dt="2023-09-01T09:34:11.263" v="3060" actId="14100"/>
          <ac:picMkLst>
            <pc:docMk/>
            <pc:sldMk cId="1905663755" sldId="272"/>
            <ac:picMk id="4098" creationId="{3B71209E-CA12-61EA-50FC-1FDCC8CB178C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29T08:08:20.455" v="4601" actId="20577"/>
        <pc:sldMkLst>
          <pc:docMk/>
          <pc:sldMk cId="3234091783" sldId="273"/>
        </pc:sldMkLst>
        <pc:spChg chg="mod ord">
          <ac:chgData name="Stefan Lemmens" userId="63911d9b-fad2-4092-9bbd-245dceb75904" providerId="ADAL" clId="{492B5309-1868-4F15-8ECC-C877D764096F}" dt="2023-09-29T08:08:20.455" v="4601" actId="20577"/>
          <ac:spMkLst>
            <pc:docMk/>
            <pc:sldMk cId="3234091783" sldId="273"/>
            <ac:spMk id="5" creationId="{1DA19CE4-0E39-025F-D385-1A13E8DCA1ED}"/>
          </ac:spMkLst>
        </pc:spChg>
        <pc:picChg chg="add del mod">
          <ac:chgData name="Stefan Lemmens" userId="63911d9b-fad2-4092-9bbd-245dceb75904" providerId="ADAL" clId="{492B5309-1868-4F15-8ECC-C877D764096F}" dt="2023-09-01T08:29:28.448" v="2272" actId="478"/>
          <ac:picMkLst>
            <pc:docMk/>
            <pc:sldMk cId="3234091783" sldId="273"/>
            <ac:picMk id="5122" creationId="{5ACD1566-37DF-2A86-D7D6-8AA5653E93E9}"/>
          </ac:picMkLst>
        </pc:picChg>
        <pc:picChg chg="add mod">
          <ac:chgData name="Stefan Lemmens" userId="63911d9b-fad2-4092-9bbd-245dceb75904" providerId="ADAL" clId="{492B5309-1868-4F15-8ECC-C877D764096F}" dt="2023-09-01T08:34:02.473" v="2531" actId="14100"/>
          <ac:picMkLst>
            <pc:docMk/>
            <pc:sldMk cId="3234091783" sldId="273"/>
            <ac:picMk id="5124" creationId="{0C9B6E33-2369-E92E-5569-D55606E48100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29T08:15:30.372" v="4612" actId="21"/>
        <pc:sldMkLst>
          <pc:docMk/>
          <pc:sldMk cId="3137359019" sldId="274"/>
        </pc:sldMkLst>
        <pc:spChg chg="add del mod ord">
          <ac:chgData name="Stefan Lemmens" userId="63911d9b-fad2-4092-9bbd-245dceb75904" providerId="ADAL" clId="{492B5309-1868-4F15-8ECC-C877D764096F}" dt="2023-09-29T08:15:30.372" v="4612" actId="21"/>
          <ac:spMkLst>
            <pc:docMk/>
            <pc:sldMk cId="3137359019" sldId="274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01T10:00:22.636" v="3078" actId="1076"/>
          <ac:picMkLst>
            <pc:docMk/>
            <pc:sldMk cId="3137359019" sldId="274"/>
            <ac:picMk id="1026" creationId="{79E55EA2-C6FB-3094-C91D-7EDCFD28ED39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01T11:31:39.588" v="3095" actId="20577"/>
        <pc:sldMkLst>
          <pc:docMk/>
          <pc:sldMk cId="2476547392" sldId="275"/>
        </pc:sldMkLst>
        <pc:spChg chg="mod">
          <ac:chgData name="Stefan Lemmens" userId="63911d9b-fad2-4092-9bbd-245dceb75904" providerId="ADAL" clId="{492B5309-1868-4F15-8ECC-C877D764096F}" dt="2023-09-01T11:31:39.588" v="3095" actId="20577"/>
          <ac:spMkLst>
            <pc:docMk/>
            <pc:sldMk cId="2476547392" sldId="275"/>
            <ac:spMk id="5" creationId="{1DA19CE4-0E39-025F-D385-1A13E8DCA1ED}"/>
          </ac:spMkLst>
        </pc:spChg>
        <pc:picChg chg="add del">
          <ac:chgData name="Stefan Lemmens" userId="63911d9b-fad2-4092-9bbd-245dceb75904" providerId="ADAL" clId="{492B5309-1868-4F15-8ECC-C877D764096F}" dt="2023-09-01T09:12:43.999" v="3029" actId="22"/>
          <ac:picMkLst>
            <pc:docMk/>
            <pc:sldMk cId="2476547392" sldId="275"/>
            <ac:picMk id="3" creationId="{1A3BADFF-29C8-14B6-2F43-CBE99DCF962E}"/>
          </ac:picMkLst>
        </pc:picChg>
        <pc:picChg chg="add mod">
          <ac:chgData name="Stefan Lemmens" userId="63911d9b-fad2-4092-9bbd-245dceb75904" providerId="ADAL" clId="{492B5309-1868-4F15-8ECC-C877D764096F}" dt="2023-09-01T09:13:18.840" v="3036" actId="1076"/>
          <ac:picMkLst>
            <pc:docMk/>
            <pc:sldMk cId="2476547392" sldId="275"/>
            <ac:picMk id="7170" creationId="{03AB6BB6-12D9-FE67-46CC-2FC8EBC583F6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01T08:39:33.900" v="2641" actId="1076"/>
        <pc:sldMkLst>
          <pc:docMk/>
          <pc:sldMk cId="3288812868" sldId="276"/>
        </pc:sldMkLst>
        <pc:spChg chg="mod">
          <ac:chgData name="Stefan Lemmens" userId="63911d9b-fad2-4092-9bbd-245dceb75904" providerId="ADAL" clId="{492B5309-1868-4F15-8ECC-C877D764096F}" dt="2023-09-01T08:35:31.129" v="2578" actId="20577"/>
          <ac:spMkLst>
            <pc:docMk/>
            <pc:sldMk cId="3288812868" sldId="276"/>
            <ac:spMk id="5" creationId="{1DA19CE4-0E39-025F-D385-1A13E8DCA1ED}"/>
          </ac:spMkLst>
        </pc:spChg>
        <pc:picChg chg="add del">
          <ac:chgData name="Stefan Lemmens" userId="63911d9b-fad2-4092-9bbd-245dceb75904" providerId="ADAL" clId="{492B5309-1868-4F15-8ECC-C877D764096F}" dt="2023-09-01T08:36:26.478" v="2581" actId="22"/>
          <ac:picMkLst>
            <pc:docMk/>
            <pc:sldMk cId="3288812868" sldId="276"/>
            <ac:picMk id="3" creationId="{0982535F-9EBB-05B6-A5A2-99B04E9FB4D1}"/>
          </ac:picMkLst>
        </pc:picChg>
        <pc:picChg chg="add mod">
          <ac:chgData name="Stefan Lemmens" userId="63911d9b-fad2-4092-9bbd-245dceb75904" providerId="ADAL" clId="{492B5309-1868-4F15-8ECC-C877D764096F}" dt="2023-09-01T08:39:33.900" v="2641" actId="1076"/>
          <ac:picMkLst>
            <pc:docMk/>
            <pc:sldMk cId="3288812868" sldId="276"/>
            <ac:picMk id="6" creationId="{F81D2C90-E114-9257-482B-12E88AA05853}"/>
          </ac:picMkLst>
        </pc:picChg>
        <pc:picChg chg="del">
          <ac:chgData name="Stefan Lemmens" userId="63911d9b-fad2-4092-9bbd-245dceb75904" providerId="ADAL" clId="{492B5309-1868-4F15-8ECC-C877D764096F}" dt="2023-09-01T08:35:32.224" v="2579" actId="478"/>
          <ac:picMkLst>
            <pc:docMk/>
            <pc:sldMk cId="3288812868" sldId="276"/>
            <ac:picMk id="5124" creationId="{0C9B6E33-2369-E92E-5569-D55606E48100}"/>
          </ac:picMkLst>
        </pc:picChg>
      </pc:sldChg>
      <pc:sldChg chg="new del">
        <pc:chgData name="Stefan Lemmens" userId="63911d9b-fad2-4092-9bbd-245dceb75904" providerId="ADAL" clId="{492B5309-1868-4F15-8ECC-C877D764096F}" dt="2023-09-01T08:35:24.289" v="2576" actId="680"/>
        <pc:sldMkLst>
          <pc:docMk/>
          <pc:sldMk cId="3406470407" sldId="276"/>
        </pc:sldMkLst>
      </pc:sldChg>
      <pc:sldChg chg="addSp delSp modSp add del mod">
        <pc:chgData name="Stefan Lemmens" userId="63911d9b-fad2-4092-9bbd-245dceb75904" providerId="ADAL" clId="{492B5309-1868-4F15-8ECC-C877D764096F}" dt="2023-09-01T08:37:22.767" v="2593" actId="1076"/>
        <pc:sldMkLst>
          <pc:docMk/>
          <pc:sldMk cId="2215740972" sldId="277"/>
        </pc:sldMkLst>
        <pc:picChg chg="add mod">
          <ac:chgData name="Stefan Lemmens" userId="63911d9b-fad2-4092-9bbd-245dceb75904" providerId="ADAL" clId="{492B5309-1868-4F15-8ECC-C877D764096F}" dt="2023-09-01T08:37:22.767" v="2593" actId="1076"/>
          <ac:picMkLst>
            <pc:docMk/>
            <pc:sldMk cId="2215740972" sldId="277"/>
            <ac:picMk id="3" creationId="{1B6BC754-0036-4C1E-A344-D7E2845E4CF9}"/>
          </ac:picMkLst>
        </pc:picChg>
        <pc:picChg chg="del">
          <ac:chgData name="Stefan Lemmens" userId="63911d9b-fad2-4092-9bbd-245dceb75904" providerId="ADAL" clId="{492B5309-1868-4F15-8ECC-C877D764096F}" dt="2023-09-01T08:37:11.768" v="2588" actId="478"/>
          <ac:picMkLst>
            <pc:docMk/>
            <pc:sldMk cId="2215740972" sldId="277"/>
            <ac:picMk id="6" creationId="{F81D2C90-E114-9257-482B-12E88AA05853}"/>
          </ac:picMkLst>
        </pc:picChg>
      </pc:sldChg>
      <pc:sldChg chg="delSp modSp add mod ord">
        <pc:chgData name="Stefan Lemmens" userId="63911d9b-fad2-4092-9bbd-245dceb75904" providerId="ADAL" clId="{492B5309-1868-4F15-8ECC-C877D764096F}" dt="2023-09-15T07:21:28.262" v="3784" actId="20577"/>
        <pc:sldMkLst>
          <pc:docMk/>
          <pc:sldMk cId="3305736437" sldId="278"/>
        </pc:sldMkLst>
        <pc:spChg chg="mod">
          <ac:chgData name="Stefan Lemmens" userId="63911d9b-fad2-4092-9bbd-245dceb75904" providerId="ADAL" clId="{492B5309-1868-4F15-8ECC-C877D764096F}" dt="2023-09-15T07:21:28.262" v="3784" actId="20577"/>
          <ac:spMkLst>
            <pc:docMk/>
            <pc:sldMk cId="3305736437" sldId="278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04T07:47:49.620" v="3258" actId="478"/>
          <ac:picMkLst>
            <pc:docMk/>
            <pc:sldMk cId="3305736437" sldId="278"/>
            <ac:picMk id="7" creationId="{5A123B8E-8059-2595-7A38-BCC85E8DD664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29T07:55:16.063" v="4522" actId="14100"/>
        <pc:sldMkLst>
          <pc:docMk/>
          <pc:sldMk cId="726992334" sldId="279"/>
        </pc:sldMkLst>
        <pc:spChg chg="add del">
          <ac:chgData name="Stefan Lemmens" userId="63911d9b-fad2-4092-9bbd-245dceb75904" providerId="ADAL" clId="{492B5309-1868-4F15-8ECC-C877D764096F}" dt="2023-09-15T09:44:21.336" v="4132"/>
          <ac:spMkLst>
            <pc:docMk/>
            <pc:sldMk cId="726992334" sldId="279"/>
            <ac:spMk id="4" creationId="{CF5976C3-56B1-CEF9-DF71-A18BB5FE2886}"/>
          </ac:spMkLst>
        </pc:spChg>
        <pc:spChg chg="mod">
          <ac:chgData name="Stefan Lemmens" userId="63911d9b-fad2-4092-9bbd-245dceb75904" providerId="ADAL" clId="{492B5309-1868-4F15-8ECC-C877D764096F}" dt="2023-09-15T09:55:23.586" v="4269" actId="20577"/>
          <ac:spMkLst>
            <pc:docMk/>
            <pc:sldMk cId="726992334" sldId="279"/>
            <ac:spMk id="5" creationId="{1DA19CE4-0E39-025F-D385-1A13E8DCA1ED}"/>
          </ac:spMkLst>
        </pc:spChg>
        <pc:picChg chg="add del mod">
          <ac:chgData name="Stefan Lemmens" userId="63911d9b-fad2-4092-9bbd-245dceb75904" providerId="ADAL" clId="{492B5309-1868-4F15-8ECC-C877D764096F}" dt="2023-09-15T09:45:07.898" v="4152" actId="478"/>
          <ac:picMkLst>
            <pc:docMk/>
            <pc:sldMk cId="726992334" sldId="279"/>
            <ac:picMk id="3" creationId="{C66BB955-41C0-97EF-94FF-D86F9720A713}"/>
          </ac:picMkLst>
        </pc:picChg>
        <pc:picChg chg="add mod">
          <ac:chgData name="Stefan Lemmens" userId="63911d9b-fad2-4092-9bbd-245dceb75904" providerId="ADAL" clId="{492B5309-1868-4F15-8ECC-C877D764096F}" dt="2023-09-15T09:57:42.387" v="4279" actId="1076"/>
          <ac:picMkLst>
            <pc:docMk/>
            <pc:sldMk cId="726992334" sldId="279"/>
            <ac:picMk id="7" creationId="{23738BBC-D203-354D-CE5D-625128E9F486}"/>
          </ac:picMkLst>
        </pc:picChg>
        <pc:picChg chg="add del mod">
          <ac:chgData name="Stefan Lemmens" userId="63911d9b-fad2-4092-9bbd-245dceb75904" providerId="ADAL" clId="{492B5309-1868-4F15-8ECC-C877D764096F}" dt="2023-09-15T09:57:22.296" v="4276" actId="478"/>
          <ac:picMkLst>
            <pc:docMk/>
            <pc:sldMk cId="726992334" sldId="279"/>
            <ac:picMk id="9" creationId="{41235757-52C4-E51E-38DB-295A24181BF2}"/>
          </ac:picMkLst>
        </pc:picChg>
        <pc:picChg chg="add mod">
          <ac:chgData name="Stefan Lemmens" userId="63911d9b-fad2-4092-9bbd-245dceb75904" providerId="ADAL" clId="{492B5309-1868-4F15-8ECC-C877D764096F}" dt="2023-09-15T09:56:36.624" v="4275" actId="1076"/>
          <ac:picMkLst>
            <pc:docMk/>
            <pc:sldMk cId="726992334" sldId="279"/>
            <ac:picMk id="11" creationId="{F4F762FA-BD42-F5DC-0CCC-D3EE7AEDFB34}"/>
          </ac:picMkLst>
        </pc:picChg>
        <pc:picChg chg="add mod">
          <ac:chgData name="Stefan Lemmens" userId="63911d9b-fad2-4092-9bbd-245dceb75904" providerId="ADAL" clId="{492B5309-1868-4F15-8ECC-C877D764096F}" dt="2023-09-29T07:55:16.063" v="4522" actId="14100"/>
          <ac:picMkLst>
            <pc:docMk/>
            <pc:sldMk cId="726992334" sldId="279"/>
            <ac:picMk id="13" creationId="{0CFF5578-4E0F-61C1-B27D-1CB9573A96B6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15T07:10:32.765" v="3665" actId="113"/>
        <pc:sldMkLst>
          <pc:docMk/>
          <pc:sldMk cId="642158561" sldId="280"/>
        </pc:sldMkLst>
        <pc:spChg chg="add mod">
          <ac:chgData name="Stefan Lemmens" userId="63911d9b-fad2-4092-9bbd-245dceb75904" providerId="ADAL" clId="{492B5309-1868-4F15-8ECC-C877D764096F}" dt="2023-09-15T07:10:32.765" v="3665" actId="113"/>
          <ac:spMkLst>
            <pc:docMk/>
            <pc:sldMk cId="642158561" sldId="280"/>
            <ac:spMk id="2" creationId="{4136B240-ECC8-A184-3D02-2907A51E7F74}"/>
          </ac:spMkLst>
        </pc:spChg>
        <pc:spChg chg="add del">
          <ac:chgData name="Stefan Lemmens" userId="63911d9b-fad2-4092-9bbd-245dceb75904" providerId="ADAL" clId="{492B5309-1868-4F15-8ECC-C877D764096F}" dt="2023-09-15T07:10:11.764" v="3596"/>
          <ac:spMkLst>
            <pc:docMk/>
            <pc:sldMk cId="642158561" sldId="280"/>
            <ac:spMk id="3" creationId="{21834113-5A16-1B6C-3004-CC91F34A8F21}"/>
          </ac:spMkLst>
        </pc:spChg>
        <pc:spChg chg="add del mod">
          <ac:chgData name="Stefan Lemmens" userId="63911d9b-fad2-4092-9bbd-245dceb75904" providerId="ADAL" clId="{492B5309-1868-4F15-8ECC-C877D764096F}" dt="2023-09-15T07:10:11.327" v="3595"/>
          <ac:spMkLst>
            <pc:docMk/>
            <pc:sldMk cId="642158561" sldId="280"/>
            <ac:spMk id="4" creationId="{747FD31F-1F52-6666-0ACA-47673C03C37E}"/>
          </ac:spMkLst>
        </pc:spChg>
        <pc:spChg chg="mod">
          <ac:chgData name="Stefan Lemmens" userId="63911d9b-fad2-4092-9bbd-245dceb75904" providerId="ADAL" clId="{492B5309-1868-4F15-8ECC-C877D764096F}" dt="2023-09-15T07:06:35.179" v="3535" actId="20577"/>
          <ac:spMkLst>
            <pc:docMk/>
            <pc:sldMk cId="642158561" sldId="280"/>
            <ac:spMk id="5" creationId="{1DA19CE4-0E39-025F-D385-1A13E8DCA1ED}"/>
          </ac:spMkLst>
        </pc:spChg>
        <pc:spChg chg="add del mod">
          <ac:chgData name="Stefan Lemmens" userId="63911d9b-fad2-4092-9bbd-245dceb75904" providerId="ADAL" clId="{492B5309-1868-4F15-8ECC-C877D764096F}" dt="2023-09-15T07:10:10.767" v="3594"/>
          <ac:spMkLst>
            <pc:docMk/>
            <pc:sldMk cId="642158561" sldId="280"/>
            <ac:spMk id="6" creationId="{7191A617-81A0-7AA7-05B0-6DC03C2102F6}"/>
          </ac:spMkLst>
        </pc:spChg>
        <pc:picChg chg="add del">
          <ac:chgData name="Stefan Lemmens" userId="63911d9b-fad2-4092-9bbd-245dceb75904" providerId="ADAL" clId="{492B5309-1868-4F15-8ECC-C877D764096F}" dt="2023-09-15T07:06:46.461" v="3539" actId="478"/>
          <ac:picMkLst>
            <pc:docMk/>
            <pc:sldMk cId="642158561" sldId="280"/>
            <ac:picMk id="1026" creationId="{C47ACCD9-C33E-C275-BE3E-C132B34C85B2}"/>
          </ac:picMkLst>
        </pc:picChg>
        <pc:picChg chg="add del mod">
          <ac:chgData name="Stefan Lemmens" userId="63911d9b-fad2-4092-9bbd-245dceb75904" providerId="ADAL" clId="{492B5309-1868-4F15-8ECC-C877D764096F}" dt="2023-09-15T07:09:13.475" v="3588" actId="1076"/>
          <ac:picMkLst>
            <pc:docMk/>
            <pc:sldMk cId="642158561" sldId="280"/>
            <ac:picMk id="2050" creationId="{AF31175F-BB04-C155-6FE3-7548C5971AA1}"/>
          </ac:picMkLst>
        </pc:picChg>
      </pc:sldChg>
      <pc:sldChg chg="addSp delSp modSp add mod ord">
        <pc:chgData name="Stefan Lemmens" userId="63911d9b-fad2-4092-9bbd-245dceb75904" providerId="ADAL" clId="{492B5309-1868-4F15-8ECC-C877D764096F}" dt="2023-09-15T07:10:41.783" v="3667"/>
        <pc:sldMkLst>
          <pc:docMk/>
          <pc:sldMk cId="3905692621" sldId="281"/>
        </pc:sldMkLst>
        <pc:spChg chg="add mod">
          <ac:chgData name="Stefan Lemmens" userId="63911d9b-fad2-4092-9bbd-245dceb75904" providerId="ADAL" clId="{492B5309-1868-4F15-8ECC-C877D764096F}" dt="2023-09-15T07:08:23.878" v="3583" actId="1076"/>
          <ac:spMkLst>
            <pc:docMk/>
            <pc:sldMk cId="3905692621" sldId="281"/>
            <ac:spMk id="2" creationId="{D157C311-B4E0-00F5-3EFB-2839DC46FA95}"/>
          </ac:spMkLst>
        </pc:spChg>
        <pc:spChg chg="mod">
          <ac:chgData name="Stefan Lemmens" userId="63911d9b-fad2-4092-9bbd-245dceb75904" providerId="ADAL" clId="{492B5309-1868-4F15-8ECC-C877D764096F}" dt="2023-09-15T07:07:51.123" v="3574" actId="20577"/>
          <ac:spMkLst>
            <pc:docMk/>
            <pc:sldMk cId="3905692621" sldId="281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15T07:07:11.579" v="3564" actId="478"/>
          <ac:picMkLst>
            <pc:docMk/>
            <pc:sldMk cId="3905692621" sldId="281"/>
            <ac:picMk id="2050" creationId="{AF31175F-BB04-C155-6FE3-7548C5971AA1}"/>
          </ac:picMkLst>
        </pc:picChg>
        <pc:picChg chg="add mod">
          <ac:chgData name="Stefan Lemmens" userId="63911d9b-fad2-4092-9bbd-245dceb75904" providerId="ADAL" clId="{492B5309-1868-4F15-8ECC-C877D764096F}" dt="2023-09-15T07:09:08.848" v="3587" actId="1076"/>
          <ac:picMkLst>
            <pc:docMk/>
            <pc:sldMk cId="3905692621" sldId="281"/>
            <ac:picMk id="3074" creationId="{7AAD1F96-584A-FC8A-F358-0CD5DF2DA2C2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10-03T12:49:58.056" v="4819" actId="255"/>
        <pc:sldMkLst>
          <pc:docMk/>
          <pc:sldMk cId="536119164" sldId="282"/>
        </pc:sldMkLst>
        <pc:spChg chg="del mod">
          <ac:chgData name="Stefan Lemmens" userId="63911d9b-fad2-4092-9bbd-245dceb75904" providerId="ADAL" clId="{492B5309-1868-4F15-8ECC-C877D764096F}" dt="2023-09-15T07:16:57.070" v="3708"/>
          <ac:spMkLst>
            <pc:docMk/>
            <pc:sldMk cId="536119164" sldId="282"/>
            <ac:spMk id="2" creationId="{4136B240-ECC8-A184-3D02-2907A51E7F74}"/>
          </ac:spMkLst>
        </pc:spChg>
        <pc:spChg chg="mod">
          <ac:chgData name="Stefan Lemmens" userId="63911d9b-fad2-4092-9bbd-245dceb75904" providerId="ADAL" clId="{492B5309-1868-4F15-8ECC-C877D764096F}" dt="2023-10-03T12:49:58.056" v="4819" actId="255"/>
          <ac:spMkLst>
            <pc:docMk/>
            <pc:sldMk cId="536119164" sldId="282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15T07:16:46.421" v="3705" actId="478"/>
          <ac:picMkLst>
            <pc:docMk/>
            <pc:sldMk cId="536119164" sldId="282"/>
            <ac:picMk id="2050" creationId="{AF31175F-BB04-C155-6FE3-7548C5971AA1}"/>
          </ac:picMkLst>
        </pc:picChg>
        <pc:picChg chg="add mod">
          <ac:chgData name="Stefan Lemmens" userId="63911d9b-fad2-4092-9bbd-245dceb75904" providerId="ADAL" clId="{492B5309-1868-4F15-8ECC-C877D764096F}" dt="2023-10-03T12:49:39.744" v="4815" actId="1076"/>
          <ac:picMkLst>
            <pc:docMk/>
            <pc:sldMk cId="536119164" sldId="282"/>
            <ac:picMk id="4098" creationId="{DCBA25BA-2462-9C01-4E45-6B6B9F62781F}"/>
          </ac:picMkLst>
        </pc:picChg>
      </pc:sldChg>
      <pc:sldChg chg="addSp delSp modSp add mod modAnim">
        <pc:chgData name="Stefan Lemmens" userId="63911d9b-fad2-4092-9bbd-245dceb75904" providerId="ADAL" clId="{492B5309-1868-4F15-8ECC-C877D764096F}" dt="2023-09-15T09:37:16.313" v="4069" actId="1076"/>
        <pc:sldMkLst>
          <pc:docMk/>
          <pc:sldMk cId="3786705412" sldId="283"/>
        </pc:sldMkLst>
        <pc:spChg chg="mod">
          <ac:chgData name="Stefan Lemmens" userId="63911d9b-fad2-4092-9bbd-245dceb75904" providerId="ADAL" clId="{492B5309-1868-4F15-8ECC-C877D764096F}" dt="2023-09-15T09:32:51.273" v="4040" actId="20577"/>
          <ac:spMkLst>
            <pc:docMk/>
            <pc:sldMk cId="3786705412" sldId="283"/>
            <ac:spMk id="5" creationId="{1DA19CE4-0E39-025F-D385-1A13E8DCA1ED}"/>
          </ac:spMkLst>
        </pc:spChg>
        <pc:picChg chg="add mod modCrop">
          <ac:chgData name="Stefan Lemmens" userId="63911d9b-fad2-4092-9bbd-245dceb75904" providerId="ADAL" clId="{492B5309-1868-4F15-8ECC-C877D764096F}" dt="2023-09-15T09:37:11.627" v="4068" actId="1076"/>
          <ac:picMkLst>
            <pc:docMk/>
            <pc:sldMk cId="3786705412" sldId="283"/>
            <ac:picMk id="2" creationId="{E0588653-1260-CF8A-7E73-896A0E7A4627}"/>
          </ac:picMkLst>
        </pc:picChg>
        <pc:picChg chg="del">
          <ac:chgData name="Stefan Lemmens" userId="63911d9b-fad2-4092-9bbd-245dceb75904" providerId="ADAL" clId="{492B5309-1868-4F15-8ECC-C877D764096F}" dt="2023-09-15T09:32:33.136" v="4030" actId="478"/>
          <ac:picMkLst>
            <pc:docMk/>
            <pc:sldMk cId="3786705412" sldId="283"/>
            <ac:picMk id="3" creationId="{C66BB955-41C0-97EF-94FF-D86F9720A713}"/>
          </ac:picMkLst>
        </pc:picChg>
        <pc:picChg chg="add mod">
          <ac:chgData name="Stefan Lemmens" userId="63911d9b-fad2-4092-9bbd-245dceb75904" providerId="ADAL" clId="{492B5309-1868-4F15-8ECC-C877D764096F}" dt="2023-09-15T09:37:03.549" v="4065" actId="14100"/>
          <ac:picMkLst>
            <pc:docMk/>
            <pc:sldMk cId="3786705412" sldId="283"/>
            <ac:picMk id="4" creationId="{4641CF42-0CB0-3ADE-99F2-8C54B1F1D343}"/>
          </ac:picMkLst>
        </pc:picChg>
        <pc:picChg chg="add mod">
          <ac:chgData name="Stefan Lemmens" userId="63911d9b-fad2-4092-9bbd-245dceb75904" providerId="ADAL" clId="{492B5309-1868-4F15-8ECC-C877D764096F}" dt="2023-09-15T09:37:16.313" v="4069" actId="1076"/>
          <ac:picMkLst>
            <pc:docMk/>
            <pc:sldMk cId="3786705412" sldId="283"/>
            <ac:picMk id="5122" creationId="{E3699901-4A1C-5F0F-F1B3-6B0EBEAD1845}"/>
          </ac:picMkLst>
        </pc:picChg>
        <pc:picChg chg="add del mod">
          <ac:chgData name="Stefan Lemmens" userId="63911d9b-fad2-4092-9bbd-245dceb75904" providerId="ADAL" clId="{492B5309-1868-4F15-8ECC-C877D764096F}" dt="2023-09-15T09:36:26.708" v="4057"/>
          <ac:picMkLst>
            <pc:docMk/>
            <pc:sldMk cId="3786705412" sldId="283"/>
            <ac:picMk id="5124" creationId="{707ABD00-E015-52D0-55A1-9C6DE2227CE8}"/>
          </ac:picMkLst>
        </pc:picChg>
      </pc:sldChg>
      <pc:sldChg chg="addSp delSp modSp add mod delAnim">
        <pc:chgData name="Stefan Lemmens" userId="63911d9b-fad2-4092-9bbd-245dceb75904" providerId="ADAL" clId="{492B5309-1868-4F15-8ECC-C877D764096F}" dt="2023-09-15T09:38:18.001" v="4077" actId="1076"/>
        <pc:sldMkLst>
          <pc:docMk/>
          <pc:sldMk cId="2568407816" sldId="284"/>
        </pc:sldMkLst>
        <pc:picChg chg="del">
          <ac:chgData name="Stefan Lemmens" userId="63911d9b-fad2-4092-9bbd-245dceb75904" providerId="ADAL" clId="{492B5309-1868-4F15-8ECC-C877D764096F}" dt="2023-09-15T09:38:07.743" v="4073" actId="478"/>
          <ac:picMkLst>
            <pc:docMk/>
            <pc:sldMk cId="2568407816" sldId="284"/>
            <ac:picMk id="2" creationId="{E0588653-1260-CF8A-7E73-896A0E7A4627}"/>
          </ac:picMkLst>
        </pc:picChg>
        <pc:picChg chg="del">
          <ac:chgData name="Stefan Lemmens" userId="63911d9b-fad2-4092-9bbd-245dceb75904" providerId="ADAL" clId="{492B5309-1868-4F15-8ECC-C877D764096F}" dt="2023-09-15T09:38:06.735" v="4072" actId="478"/>
          <ac:picMkLst>
            <pc:docMk/>
            <pc:sldMk cId="2568407816" sldId="284"/>
            <ac:picMk id="4" creationId="{4641CF42-0CB0-3ADE-99F2-8C54B1F1D343}"/>
          </ac:picMkLst>
        </pc:picChg>
        <pc:picChg chg="del">
          <ac:chgData name="Stefan Lemmens" userId="63911d9b-fad2-4092-9bbd-245dceb75904" providerId="ADAL" clId="{492B5309-1868-4F15-8ECC-C877D764096F}" dt="2023-09-15T09:38:05.943" v="4071" actId="478"/>
          <ac:picMkLst>
            <pc:docMk/>
            <pc:sldMk cId="2568407816" sldId="284"/>
            <ac:picMk id="5122" creationId="{E3699901-4A1C-5F0F-F1B3-6B0EBEAD1845}"/>
          </ac:picMkLst>
        </pc:picChg>
        <pc:picChg chg="add mod">
          <ac:chgData name="Stefan Lemmens" userId="63911d9b-fad2-4092-9bbd-245dceb75904" providerId="ADAL" clId="{492B5309-1868-4F15-8ECC-C877D764096F}" dt="2023-09-15T09:38:18.001" v="4077" actId="1076"/>
          <ac:picMkLst>
            <pc:docMk/>
            <pc:sldMk cId="2568407816" sldId="284"/>
            <ac:picMk id="6146" creationId="{8BD464F6-A5A8-6715-890E-E9734D293D36}"/>
          </ac:picMkLst>
        </pc:picChg>
      </pc:sldChg>
      <pc:sldChg chg="add">
        <pc:chgData name="Stefan Lemmens" userId="63911d9b-fad2-4092-9bbd-245dceb75904" providerId="ADAL" clId="{492B5309-1868-4F15-8ECC-C877D764096F}" dt="2023-09-15T09:43:52.376" v="4128" actId="2890"/>
        <pc:sldMkLst>
          <pc:docMk/>
          <pc:sldMk cId="317511913" sldId="285"/>
        </pc:sldMkLst>
      </pc:sldChg>
      <pc:sldChg chg="addSp delSp modSp add mod">
        <pc:chgData name="Stefan Lemmens" userId="63911d9b-fad2-4092-9bbd-245dceb75904" providerId="ADAL" clId="{492B5309-1868-4F15-8ECC-C877D764096F}" dt="2023-09-15T10:00:43.222" v="4307" actId="1076"/>
        <pc:sldMkLst>
          <pc:docMk/>
          <pc:sldMk cId="4004435862" sldId="286"/>
        </pc:sldMkLst>
        <pc:spChg chg="mod">
          <ac:chgData name="Stefan Lemmens" userId="63911d9b-fad2-4092-9bbd-245dceb75904" providerId="ADAL" clId="{492B5309-1868-4F15-8ECC-C877D764096F}" dt="2023-09-15T09:58:25.328" v="4289" actId="20577"/>
          <ac:spMkLst>
            <pc:docMk/>
            <pc:sldMk cId="4004435862" sldId="286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15T09:58:17.418" v="4281" actId="478"/>
          <ac:picMkLst>
            <pc:docMk/>
            <pc:sldMk cId="4004435862" sldId="286"/>
            <ac:picMk id="7" creationId="{23738BBC-D203-354D-CE5D-625128E9F486}"/>
          </ac:picMkLst>
        </pc:picChg>
        <pc:picChg chg="del">
          <ac:chgData name="Stefan Lemmens" userId="63911d9b-fad2-4092-9bbd-245dceb75904" providerId="ADAL" clId="{492B5309-1868-4F15-8ECC-C877D764096F}" dt="2023-09-15T09:58:18.431" v="4282" actId="478"/>
          <ac:picMkLst>
            <pc:docMk/>
            <pc:sldMk cId="4004435862" sldId="286"/>
            <ac:picMk id="11" creationId="{F4F762FA-BD42-F5DC-0CCC-D3EE7AEDFB34}"/>
          </ac:picMkLst>
        </pc:picChg>
        <pc:picChg chg="del">
          <ac:chgData name="Stefan Lemmens" userId="63911d9b-fad2-4092-9bbd-245dceb75904" providerId="ADAL" clId="{492B5309-1868-4F15-8ECC-C877D764096F}" dt="2023-09-15T09:58:18.855" v="4283" actId="478"/>
          <ac:picMkLst>
            <pc:docMk/>
            <pc:sldMk cId="4004435862" sldId="286"/>
            <ac:picMk id="13" creationId="{0CFF5578-4E0F-61C1-B27D-1CB9573A96B6}"/>
          </ac:picMkLst>
        </pc:picChg>
        <pc:picChg chg="add del mod">
          <ac:chgData name="Stefan Lemmens" userId="63911d9b-fad2-4092-9bbd-245dceb75904" providerId="ADAL" clId="{492B5309-1868-4F15-8ECC-C877D764096F}" dt="2023-09-15T09:59:02.701" v="4293" actId="478"/>
          <ac:picMkLst>
            <pc:docMk/>
            <pc:sldMk cId="4004435862" sldId="286"/>
            <ac:picMk id="8194" creationId="{243E4594-6739-771E-A725-BF758487C6A9}"/>
          </ac:picMkLst>
        </pc:picChg>
        <pc:picChg chg="add mod">
          <ac:chgData name="Stefan Lemmens" userId="63911d9b-fad2-4092-9bbd-245dceb75904" providerId="ADAL" clId="{492B5309-1868-4F15-8ECC-C877D764096F}" dt="2023-09-15T09:59:04.298" v="4294" actId="1076"/>
          <ac:picMkLst>
            <pc:docMk/>
            <pc:sldMk cId="4004435862" sldId="286"/>
            <ac:picMk id="8196" creationId="{FDFDC600-C4AE-646C-EF10-747CD4F0CD04}"/>
          </ac:picMkLst>
        </pc:picChg>
        <pc:picChg chg="add mod">
          <ac:chgData name="Stefan Lemmens" userId="63911d9b-fad2-4092-9bbd-245dceb75904" providerId="ADAL" clId="{492B5309-1868-4F15-8ECC-C877D764096F}" dt="2023-09-15T10:00:43.222" v="4307" actId="1076"/>
          <ac:picMkLst>
            <pc:docMk/>
            <pc:sldMk cId="4004435862" sldId="286"/>
            <ac:picMk id="8198" creationId="{DBE11BF7-6B1D-8FE6-D5EE-949AFD520908}"/>
          </ac:picMkLst>
        </pc:picChg>
        <pc:picChg chg="add mod">
          <ac:chgData name="Stefan Lemmens" userId="63911d9b-fad2-4092-9bbd-245dceb75904" providerId="ADAL" clId="{492B5309-1868-4F15-8ECC-C877D764096F}" dt="2023-09-15T10:00:39.137" v="4306" actId="1076"/>
          <ac:picMkLst>
            <pc:docMk/>
            <pc:sldMk cId="4004435862" sldId="286"/>
            <ac:picMk id="8200" creationId="{F5B58CC6-96B1-C4EF-5EF2-F4813C6CAFB2}"/>
          </ac:picMkLst>
        </pc:picChg>
      </pc:sldChg>
      <pc:sldChg chg="addSp delSp modSp add mod ord">
        <pc:chgData name="Stefan Lemmens" userId="63911d9b-fad2-4092-9bbd-245dceb75904" providerId="ADAL" clId="{492B5309-1868-4F15-8ECC-C877D764096F}" dt="2023-09-15T10:14:02.260" v="4421" actId="1076"/>
        <pc:sldMkLst>
          <pc:docMk/>
          <pc:sldMk cId="877304029" sldId="287"/>
        </pc:sldMkLst>
        <pc:spChg chg="mod">
          <ac:chgData name="Stefan Lemmens" userId="63911d9b-fad2-4092-9bbd-245dceb75904" providerId="ADAL" clId="{492B5309-1868-4F15-8ECC-C877D764096F}" dt="2023-09-15T10:13:06.359" v="4417" actId="20577"/>
          <ac:spMkLst>
            <pc:docMk/>
            <pc:sldMk cId="877304029" sldId="287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15T10:13:38.950" v="4419" actId="1076"/>
          <ac:picMkLst>
            <pc:docMk/>
            <pc:sldMk cId="877304029" sldId="287"/>
            <ac:picMk id="3" creationId="{0CBE1359-F412-D9E3-3659-793A288E49C0}"/>
          </ac:picMkLst>
        </pc:picChg>
        <pc:picChg chg="add mod">
          <ac:chgData name="Stefan Lemmens" userId="63911d9b-fad2-4092-9bbd-245dceb75904" providerId="ADAL" clId="{492B5309-1868-4F15-8ECC-C877D764096F}" dt="2023-09-15T10:14:02.260" v="4421" actId="1076"/>
          <ac:picMkLst>
            <pc:docMk/>
            <pc:sldMk cId="877304029" sldId="287"/>
            <ac:picMk id="6" creationId="{99AAC752-AC3E-E98F-8A35-0430083DF583}"/>
          </ac:picMkLst>
        </pc:picChg>
        <pc:picChg chg="del">
          <ac:chgData name="Stefan Lemmens" userId="63911d9b-fad2-4092-9bbd-245dceb75904" providerId="ADAL" clId="{492B5309-1868-4F15-8ECC-C877D764096F}" dt="2023-09-15T10:12:35.624" v="4324" actId="478"/>
          <ac:picMkLst>
            <pc:docMk/>
            <pc:sldMk cId="877304029" sldId="287"/>
            <ac:picMk id="7" creationId="{23738BBC-D203-354D-CE5D-625128E9F486}"/>
          </ac:picMkLst>
        </pc:picChg>
        <pc:picChg chg="del">
          <ac:chgData name="Stefan Lemmens" userId="63911d9b-fad2-4092-9bbd-245dceb75904" providerId="ADAL" clId="{492B5309-1868-4F15-8ECC-C877D764096F}" dt="2023-09-15T10:12:36.239" v="4325" actId="478"/>
          <ac:picMkLst>
            <pc:docMk/>
            <pc:sldMk cId="877304029" sldId="287"/>
            <ac:picMk id="11" creationId="{F4F762FA-BD42-F5DC-0CCC-D3EE7AEDFB34}"/>
          </ac:picMkLst>
        </pc:picChg>
        <pc:picChg chg="del">
          <ac:chgData name="Stefan Lemmens" userId="63911d9b-fad2-4092-9bbd-245dceb75904" providerId="ADAL" clId="{492B5309-1868-4F15-8ECC-C877D764096F}" dt="2023-09-15T10:12:36.648" v="4326" actId="478"/>
          <ac:picMkLst>
            <pc:docMk/>
            <pc:sldMk cId="877304029" sldId="287"/>
            <ac:picMk id="13" creationId="{0CFF5578-4E0F-61C1-B27D-1CB9573A96B6}"/>
          </ac:picMkLst>
        </pc:picChg>
      </pc:sldChg>
      <pc:sldChg chg="addSp delSp modSp add mod ord modAnim">
        <pc:chgData name="Stefan Lemmens" userId="63911d9b-fad2-4092-9bbd-245dceb75904" providerId="ADAL" clId="{492B5309-1868-4F15-8ECC-C877D764096F}" dt="2023-09-15T10:22:27.819" v="4439" actId="20577"/>
        <pc:sldMkLst>
          <pc:docMk/>
          <pc:sldMk cId="3422865196" sldId="288"/>
        </pc:sldMkLst>
        <pc:spChg chg="mod">
          <ac:chgData name="Stefan Lemmens" userId="63911d9b-fad2-4092-9bbd-245dceb75904" providerId="ADAL" clId="{492B5309-1868-4F15-8ECC-C877D764096F}" dt="2023-09-15T10:22:27.819" v="4439" actId="20577"/>
          <ac:spMkLst>
            <pc:docMk/>
            <pc:sldMk cId="3422865196" sldId="288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15T10:14:52.007" v="4430" actId="1076"/>
          <ac:picMkLst>
            <pc:docMk/>
            <pc:sldMk cId="3422865196" sldId="288"/>
            <ac:picMk id="2" creationId="{154983A9-9E79-E07F-3180-D4AD58FBF4CC}"/>
          </ac:picMkLst>
        </pc:picChg>
        <pc:picChg chg="del">
          <ac:chgData name="Stefan Lemmens" userId="63911d9b-fad2-4092-9bbd-245dceb75904" providerId="ADAL" clId="{492B5309-1868-4F15-8ECC-C877D764096F}" dt="2023-09-15T10:14:28.952" v="4426" actId="478"/>
          <ac:picMkLst>
            <pc:docMk/>
            <pc:sldMk cId="3422865196" sldId="288"/>
            <ac:picMk id="3" creationId="{0CBE1359-F412-D9E3-3659-793A288E49C0}"/>
          </ac:picMkLst>
        </pc:picChg>
        <pc:picChg chg="del">
          <ac:chgData name="Stefan Lemmens" userId="63911d9b-fad2-4092-9bbd-245dceb75904" providerId="ADAL" clId="{492B5309-1868-4F15-8ECC-C877D764096F}" dt="2023-09-15T10:14:29.340" v="4427" actId="478"/>
          <ac:picMkLst>
            <pc:docMk/>
            <pc:sldMk cId="3422865196" sldId="288"/>
            <ac:picMk id="6" creationId="{99AAC752-AC3E-E98F-8A35-0430083DF583}"/>
          </ac:picMkLst>
        </pc:picChg>
      </pc:sldChg>
      <pc:sldChg chg="addSp delSp modSp add mod">
        <pc:chgData name="Stefan Lemmens" userId="63911d9b-fad2-4092-9bbd-245dceb75904" providerId="ADAL" clId="{492B5309-1868-4F15-8ECC-C877D764096F}" dt="2023-09-15T10:23:54.056" v="4508" actId="1076"/>
        <pc:sldMkLst>
          <pc:docMk/>
          <pc:sldMk cId="2124027274" sldId="289"/>
        </pc:sldMkLst>
        <pc:spChg chg="mod">
          <ac:chgData name="Stefan Lemmens" userId="63911d9b-fad2-4092-9bbd-245dceb75904" providerId="ADAL" clId="{492B5309-1868-4F15-8ECC-C877D764096F}" dt="2023-09-15T10:22:57.755" v="4497" actId="20577"/>
          <ac:spMkLst>
            <pc:docMk/>
            <pc:sldMk cId="2124027274" sldId="289"/>
            <ac:spMk id="5" creationId="{1DA19CE4-0E39-025F-D385-1A13E8DCA1ED}"/>
          </ac:spMkLst>
        </pc:spChg>
        <pc:picChg chg="del">
          <ac:chgData name="Stefan Lemmens" userId="63911d9b-fad2-4092-9bbd-245dceb75904" providerId="ADAL" clId="{492B5309-1868-4F15-8ECC-C877D764096F}" dt="2023-09-15T10:23:00.382" v="4499" actId="478"/>
          <ac:picMkLst>
            <pc:docMk/>
            <pc:sldMk cId="2124027274" sldId="289"/>
            <ac:picMk id="3" creationId="{0CBE1359-F412-D9E3-3659-793A288E49C0}"/>
          </ac:picMkLst>
        </pc:picChg>
        <pc:picChg chg="add mod">
          <ac:chgData name="Stefan Lemmens" userId="63911d9b-fad2-4092-9bbd-245dceb75904" providerId="ADAL" clId="{492B5309-1868-4F15-8ECC-C877D764096F}" dt="2023-09-15T10:23:51.021" v="4507" actId="1076"/>
          <ac:picMkLst>
            <pc:docMk/>
            <pc:sldMk cId="2124027274" sldId="289"/>
            <ac:picMk id="4" creationId="{FDF19A3D-E1AE-491A-1D73-8E248B3DE176}"/>
          </ac:picMkLst>
        </pc:picChg>
        <pc:picChg chg="del">
          <ac:chgData name="Stefan Lemmens" userId="63911d9b-fad2-4092-9bbd-245dceb75904" providerId="ADAL" clId="{492B5309-1868-4F15-8ECC-C877D764096F}" dt="2023-09-15T10:22:59.815" v="4498" actId="478"/>
          <ac:picMkLst>
            <pc:docMk/>
            <pc:sldMk cId="2124027274" sldId="289"/>
            <ac:picMk id="6" creationId="{99AAC752-AC3E-E98F-8A35-0430083DF583}"/>
          </ac:picMkLst>
        </pc:picChg>
        <pc:picChg chg="add mod">
          <ac:chgData name="Stefan Lemmens" userId="63911d9b-fad2-4092-9bbd-245dceb75904" providerId="ADAL" clId="{492B5309-1868-4F15-8ECC-C877D764096F}" dt="2023-09-15T10:23:54.056" v="4508" actId="1076"/>
          <ac:picMkLst>
            <pc:docMk/>
            <pc:sldMk cId="2124027274" sldId="289"/>
            <ac:picMk id="8" creationId="{F9D30E49-F9D1-D15B-B681-A44256C63CC5}"/>
          </ac:picMkLst>
        </pc:picChg>
      </pc:sldChg>
      <pc:sldChg chg="addSp delSp modSp add mod modAnim">
        <pc:chgData name="Stefan Lemmens" userId="63911d9b-fad2-4092-9bbd-245dceb75904" providerId="ADAL" clId="{492B5309-1868-4F15-8ECC-C877D764096F}" dt="2023-09-15T10:26:13.778" v="4520" actId="1076"/>
        <pc:sldMkLst>
          <pc:docMk/>
          <pc:sldMk cId="3847176252" sldId="290"/>
        </pc:sldMkLst>
        <pc:spChg chg="mod">
          <ac:chgData name="Stefan Lemmens" userId="63911d9b-fad2-4092-9bbd-245dceb75904" providerId="ADAL" clId="{492B5309-1868-4F15-8ECC-C877D764096F}" dt="2023-09-15T10:24:26.357" v="4512" actId="20577"/>
          <ac:spMkLst>
            <pc:docMk/>
            <pc:sldMk cId="3847176252" sldId="290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15T10:26:13.778" v="4520" actId="1076"/>
          <ac:picMkLst>
            <pc:docMk/>
            <pc:sldMk cId="3847176252" sldId="290"/>
            <ac:picMk id="2" creationId="{B3FF85AD-E286-4455-EDF6-710D9B58EE1A}"/>
          </ac:picMkLst>
        </pc:picChg>
        <pc:picChg chg="del">
          <ac:chgData name="Stefan Lemmens" userId="63911d9b-fad2-4092-9bbd-245dceb75904" providerId="ADAL" clId="{492B5309-1868-4F15-8ECC-C877D764096F}" dt="2023-09-15T10:24:27.214" v="4513" actId="478"/>
          <ac:picMkLst>
            <pc:docMk/>
            <pc:sldMk cId="3847176252" sldId="290"/>
            <ac:picMk id="4" creationId="{FDF19A3D-E1AE-491A-1D73-8E248B3DE176}"/>
          </ac:picMkLst>
        </pc:picChg>
        <pc:picChg chg="del">
          <ac:chgData name="Stefan Lemmens" userId="63911d9b-fad2-4092-9bbd-245dceb75904" providerId="ADAL" clId="{492B5309-1868-4F15-8ECC-C877D764096F}" dt="2023-09-15T10:24:28.055" v="4514" actId="478"/>
          <ac:picMkLst>
            <pc:docMk/>
            <pc:sldMk cId="3847176252" sldId="290"/>
            <ac:picMk id="8" creationId="{F9D30E49-F9D1-D15B-B681-A44256C63CC5}"/>
          </ac:picMkLst>
        </pc:picChg>
        <pc:picChg chg="add mod">
          <ac:chgData name="Stefan Lemmens" userId="63911d9b-fad2-4092-9bbd-245dceb75904" providerId="ADAL" clId="{492B5309-1868-4F15-8ECC-C877D764096F}" dt="2023-09-15T10:25:29.046" v="4517" actId="1076"/>
          <ac:picMkLst>
            <pc:docMk/>
            <pc:sldMk cId="3847176252" sldId="290"/>
            <ac:picMk id="9218" creationId="{4BFE5F36-DA8A-DC3D-2332-995EDFE3F0B6}"/>
          </ac:picMkLst>
        </pc:picChg>
      </pc:sldChg>
      <pc:sldChg chg="addSp delSp modSp add mod setBg">
        <pc:chgData name="Stefan Lemmens" userId="63911d9b-fad2-4092-9bbd-245dceb75904" providerId="ADAL" clId="{492B5309-1868-4F15-8ECC-C877D764096F}" dt="2023-09-29T08:18:23.528" v="4674" actId="20577"/>
        <pc:sldMkLst>
          <pc:docMk/>
          <pc:sldMk cId="2480120009" sldId="291"/>
        </pc:sldMkLst>
        <pc:spChg chg="add mod">
          <ac:chgData name="Stefan Lemmens" userId="63911d9b-fad2-4092-9bbd-245dceb75904" providerId="ADAL" clId="{492B5309-1868-4F15-8ECC-C877D764096F}" dt="2023-09-29T08:18:23.528" v="4674" actId="20577"/>
          <ac:spMkLst>
            <pc:docMk/>
            <pc:sldMk cId="2480120009" sldId="291"/>
            <ac:spMk id="3" creationId="{EB3D98DB-6274-0F08-D0BE-0E5971E0D172}"/>
          </ac:spMkLst>
        </pc:spChg>
        <pc:spChg chg="del mod">
          <ac:chgData name="Stefan Lemmens" userId="63911d9b-fad2-4092-9bbd-245dceb75904" providerId="ADAL" clId="{492B5309-1868-4F15-8ECC-C877D764096F}" dt="2023-09-29T08:13:46.568" v="4606" actId="478"/>
          <ac:spMkLst>
            <pc:docMk/>
            <pc:sldMk cId="2480120009" sldId="291"/>
            <ac:spMk id="5" creationId="{1DA19CE4-0E39-025F-D385-1A13E8DCA1ED}"/>
          </ac:spMkLst>
        </pc:spChg>
        <pc:picChg chg="add mod">
          <ac:chgData name="Stefan Lemmens" userId="63911d9b-fad2-4092-9bbd-245dceb75904" providerId="ADAL" clId="{492B5309-1868-4F15-8ECC-C877D764096F}" dt="2023-09-29T08:14:19.179" v="4610" actId="1076"/>
          <ac:picMkLst>
            <pc:docMk/>
            <pc:sldMk cId="2480120009" sldId="291"/>
            <ac:picMk id="2" creationId="{B5B869FB-39D2-ACAB-CB7F-754A630737AC}"/>
          </ac:picMkLst>
        </pc:picChg>
        <pc:picChg chg="add mod">
          <ac:chgData name="Stefan Lemmens" userId="63911d9b-fad2-4092-9bbd-245dceb75904" providerId="ADAL" clId="{492B5309-1868-4F15-8ECC-C877D764096F}" dt="2023-09-29T08:18:14.670" v="4672" actId="1076"/>
          <ac:picMkLst>
            <pc:docMk/>
            <pc:sldMk cId="2480120009" sldId="291"/>
            <ac:picMk id="4" creationId="{8EC997CA-57EB-F501-2157-EB1A8502CF47}"/>
          </ac:picMkLst>
        </pc:picChg>
        <pc:picChg chg="del">
          <ac:chgData name="Stefan Lemmens" userId="63911d9b-fad2-4092-9bbd-245dceb75904" providerId="ADAL" clId="{492B5309-1868-4F15-8ECC-C877D764096F}" dt="2023-09-29T08:13:43.034" v="4603" actId="478"/>
          <ac:picMkLst>
            <pc:docMk/>
            <pc:sldMk cId="2480120009" sldId="291"/>
            <ac:picMk id="1026" creationId="{79E55EA2-C6FB-3094-C91D-7EDCFD28ED39}"/>
          </ac:picMkLst>
        </pc:picChg>
      </pc:sldChg>
      <pc:sldChg chg="addSp delSp add del mod modClrScheme chgLayout">
        <pc:chgData name="Stefan Lemmens" userId="63911d9b-fad2-4092-9bbd-245dceb75904" providerId="ADAL" clId="{492B5309-1868-4F15-8ECC-C877D764096F}" dt="2023-08-31T08:57:48.501" v="292" actId="47"/>
        <pc:sldMkLst>
          <pc:docMk/>
          <pc:sldMk cId="2326069883" sldId="564"/>
        </pc:sldMkLst>
        <pc:picChg chg="add del">
          <ac:chgData name="Stefan Lemmens" userId="63911d9b-fad2-4092-9bbd-245dceb75904" providerId="ADAL" clId="{492B5309-1868-4F15-8ECC-C877D764096F}" dt="2023-08-31T08:57:44.722" v="291" actId="478"/>
          <ac:picMkLst>
            <pc:docMk/>
            <pc:sldMk cId="2326069883" sldId="564"/>
            <ac:picMk id="3" creationId="{B4C9DBA4-513F-5443-89AF-A4B215B857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C45419-2954-A049-9A43-BA6124C95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4316A-A92E-4342-A8BE-3D550BF520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DDCB0-BA4F-C643-AFF8-CE2A9E9B45E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A58B9-EF16-0E4F-9527-5F220E2A7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968A0-0545-3D49-A67D-53181074F3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AA87-086C-5A48-B941-8397788806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0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2039-B393-46CA-85E7-0793EE33CD6A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7D811-8D59-4BC0-94AC-109F965ED65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44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49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8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63670-415A-E747-B281-562749A2B5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8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mateDesigners_Imago_002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9440DA4-4D51-0E49-B6B8-FD588FD7A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72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2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DAD70-A5AE-EB42-B5FF-695FE3D10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3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imateDesigners_Imago_002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3B4A5-D4A4-924B-BA61-6062626F2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imateDesigners_Imago_002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2EADA2-54F3-EA49-8C59-EDE58455C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2_LOGO_V.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6282EA-70D1-5F4C-8ED2-C48523ADE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22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2_IN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59C1F4-40E4-4B49-8578-EF3EDCD60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mateDesigners_Imago_002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627947-2534-7E43-A7BC-BBED174C10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21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2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E129B-A904-C344-A0F5-A7C1DC7CC5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34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4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AB967F6-5416-284F-9A6C-6C1F229C9F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93201-31C8-C84B-B54E-0932D6F59F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mateDesigners_Imago_004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4F17B-348B-A844-923F-08095CE5E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2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imateDesigners_Imago_004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8EAA0-0BE3-5A42-98C3-2DDD72289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imateDesigners_Imago_004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64A8A-FDA7-DA41-AD96-7F5F5023FF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95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4_LOGO_V.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E970C6-1645-C745-A7B6-CA1B23FB45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0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4_IN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3DC759-7A8C-BD4D-A770-37F98C3D4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81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mateDesigners_Imago_004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CE5993-AD2E-544E-9B93-1BBD0FB02C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8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4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D72D4-12C1-7146-A821-8F12815BD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8_LOGO_V.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C7F17-FBBF-1249-AF48-A8EA0D8B7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173D1-D073-D145-8F01-D4866D078F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5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2688B-99F2-6140-86A8-4C7C9BA1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07B6-B7D5-7F44-B233-D68131A92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8_LOGO_V.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A4CC-A5EB-7D4E-AE45-2B380122FF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mateDesigners_Imago_008_IN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AC12A2-56D4-A64B-BBF5-A877D1F02A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mateDesigners_Imago_008_INVERSE_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06DAF-1FC1-2643-87F4-84938F2D0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0.jpe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60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8AF68B-07F9-7C45-9346-456FBD8C8DA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6" r:id="rId2"/>
    <p:sldLayoutId id="2147483677" r:id="rId3"/>
    <p:sldLayoutId id="2147483695" r:id="rId4"/>
    <p:sldLayoutId id="2147483655" r:id="rId5"/>
    <p:sldLayoutId id="2147483656" r:id="rId6"/>
    <p:sldLayoutId id="214748369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65A610-3A3E-A24A-97C8-B7FCFA866DC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9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9" r:id="rId2"/>
    <p:sldLayoutId id="2147483679" r:id="rId3"/>
    <p:sldLayoutId id="2147483694" r:id="rId4"/>
    <p:sldLayoutId id="2147483660" r:id="rId5"/>
    <p:sldLayoutId id="2147483661" r:id="rId6"/>
    <p:sldLayoutId id="2147483697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804E0-51DF-0346-8B63-2018B1EDEE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6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81" r:id="rId3"/>
    <p:sldLayoutId id="2147483693" r:id="rId4"/>
    <p:sldLayoutId id="2147483665" r:id="rId5"/>
    <p:sldLayoutId id="2147483666" r:id="rId6"/>
    <p:sldLayoutId id="2147483698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dventofcode.com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wimglenn/advent-of-code-wim/issues/1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2.mp4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ni.com/t5/Actor-Framework-Documents/Actor-Framework-from-basic-to-PPL-plugins/ta-p/3776945" TargetMode="External"/><Relationship Id="rId2" Type="http://schemas.openxmlformats.org/officeDocument/2006/relationships/hyperlink" Target="https://acrobat.adobe.com/link/track?uri=urn%3Aaaid%3Ascds%3AUS%3Ac4c4323e-d069-35d2-a524-36d95622f00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421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How it works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81D2C90-E114-9257-482B-12E88AA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195476"/>
            <a:ext cx="67627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How it works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B6BC754-0036-4C1E-A344-D7E2845E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4" y="1072132"/>
            <a:ext cx="5209130" cy="50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+mj-lt"/>
                <a:ea typeface="+mj-ea"/>
                <a:cs typeface="+mj-cs"/>
              </a:rPr>
              <a:t>AoC</a:t>
            </a:r>
            <a:r>
              <a:rPr lang="en-US" sz="4000" b="1" dirty="0">
                <a:latin typeface="+mj-lt"/>
                <a:ea typeface="+mj-ea"/>
                <a:cs typeface="+mj-cs"/>
              </a:rPr>
              <a:t> &amp; LabVIEW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As a language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Can be solved using any programming language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Advantage of LabVIEW is the visualization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As a community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Best community there is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Friendly competition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Discord server to discuss problems and solutions</a:t>
            </a:r>
          </a:p>
          <a:p>
            <a:pPr lvl="2"/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	</a:t>
            </a:r>
          </a:p>
          <a:p>
            <a:pPr lvl="2"/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	2021  : 29 active participants</a:t>
            </a:r>
          </a:p>
          <a:p>
            <a:pPr lvl="2"/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	2022 : 49 active participants</a:t>
            </a:r>
          </a:p>
          <a:p>
            <a:pPr lvl="2"/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	2023 : ???</a:t>
            </a:r>
          </a:p>
        </p:txBody>
      </p:sp>
      <p:pic>
        <p:nvPicPr>
          <p:cNvPr id="2" name="Afbeelding 1" descr="Afbeelding met pijl&#10;&#10;Automatisch gegenereerde beschrijving">
            <a:extLst>
              <a:ext uri="{FF2B5EF4-FFF2-40B4-BE49-F238E27FC236}">
                <a16:creationId xmlns:a16="http://schemas.microsoft.com/office/drawing/2014/main" id="{0C290D0C-30EA-9949-DEB7-F655742B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79" y="2264383"/>
            <a:ext cx="3928708" cy="39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What You’ll Learn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How others solve problems in a different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Test Driven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Sets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Golden nuggets and hidden gems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Meet new LabVIEW friends on the Discord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76D9FBC-00BB-95CF-DA2F-04ADDF60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64" y="1527934"/>
            <a:ext cx="3329504" cy="3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2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What is it used for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Interview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Job 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Company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University coursework or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Practice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Speed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Friendly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A lot of FUN</a:t>
            </a:r>
          </a:p>
        </p:txBody>
      </p:sp>
      <p:pic>
        <p:nvPicPr>
          <p:cNvPr id="7170" name="Picture 2" descr="Santa Needs Your Help Kid On The Town, 41% OFF">
            <a:extLst>
              <a:ext uri="{FF2B5EF4-FFF2-40B4-BE49-F238E27FC236}">
                <a16:creationId xmlns:a16="http://schemas.microsoft.com/office/drawing/2014/main" id="{03AB6BB6-12D9-FE67-46CC-2FC8EBC58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6"/>
          <a:stretch/>
        </p:blipFill>
        <p:spPr bwMode="auto">
          <a:xfrm>
            <a:off x="6193490" y="2430533"/>
            <a:ext cx="5280755" cy="39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4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Join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Proxima Nova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Proxima Nova" panose="02000506030000020004" pitchFamily="50" charset="0"/>
              </a:rPr>
              <a:t>Discord Server</a:t>
            </a:r>
          </a:p>
          <a:p>
            <a:pPr lvl="1"/>
            <a:r>
              <a:rPr lang="en-GB" b="0" i="0" dirty="0">
                <a:solidFill>
                  <a:srgbClr val="0563C1"/>
                </a:solidFill>
                <a:effectLst/>
                <a:latin typeface="Proxima Nova" panose="02000506030000020004" pitchFamily="50" charset="0"/>
              </a:rPr>
              <a:t>https://discord.gg/AgKWURdGak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Proxima Nova" panose="02000506030000020004" pitchFamily="50" charset="0"/>
            </a:endParaRPr>
          </a:p>
          <a:p>
            <a:pPr lvl="1"/>
            <a:endParaRPr lang="en-GB" sz="2400" b="1" dirty="0">
              <a:latin typeface="Proxima Nova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Proxima Nova" panose="02000506030000020004" pitchFamily="50" charset="0"/>
              </a:rPr>
              <a:t>L</a:t>
            </a:r>
            <a:r>
              <a:rPr lang="en-GB" sz="2400" b="1" i="0" dirty="0">
                <a:effectLst/>
                <a:latin typeface="Proxima Nova" panose="02000506030000020004" pitchFamily="50" charset="0"/>
              </a:rPr>
              <a:t>eaderboard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Go to </a:t>
            </a:r>
            <a:r>
              <a:rPr lang="en-GB" b="0" i="0" u="sng" dirty="0">
                <a:solidFill>
                  <a:srgbClr val="044123"/>
                </a:solidFill>
                <a:effectLst/>
                <a:latin typeface="Proxima Nova" panose="02000506030000020004" pitchFamily="50" charset="0"/>
                <a:hlinkClick r:id="rId2"/>
              </a:rPr>
              <a:t>https://adventofcode.com/</a:t>
            </a:r>
            <a:endParaRPr lang="en-GB" b="0" i="0" dirty="0">
              <a:solidFill>
                <a:srgbClr val="333333"/>
              </a:solidFill>
              <a:effectLst/>
              <a:latin typeface="Proxima Nova" panose="02000506030000020004" pitchFamily="50" charset="0"/>
            </a:endParaRP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Select [Log In] in the top menu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Identify yourself using 1 of the suggested services (you only have to login to that service the first time; this uses OAuth). Possible services are [GitHub] [Google] [Twitter] [Reddit]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Once you're logged in your name/nickname will appear at the right top of the "menu"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Select [Leaderboard] in the top menu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Select [Private Leaderboard] in the description</a:t>
            </a: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Enter the code for the LabVIEW leaderboard and select [Join]    :     </a:t>
            </a:r>
            <a:r>
              <a:rPr lang="en-GB" b="1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987334-ea1e3697</a:t>
            </a:r>
            <a:endParaRPr lang="en-GB" b="0" i="0" dirty="0">
              <a:solidFill>
                <a:srgbClr val="333333"/>
              </a:solidFill>
              <a:effectLst/>
              <a:latin typeface="Proxima Nova" panose="02000506030000020004" pitchFamily="50" charset="0"/>
            </a:endParaRPr>
          </a:p>
          <a:p>
            <a:pPr lvl="1">
              <a:buFont typeface="+mj-lt"/>
              <a:buAutoNum type="arabi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Now you can see the leaderboard and check that your name is on there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Select [Leaderboard] in the top menu</a:t>
            </a:r>
          </a:p>
          <a:p>
            <a:pPr marL="1200150" lvl="2" indent="-285750">
              <a:buFont typeface="+mj-lt"/>
              <a:buAutoNum type="alphaLcPeriod"/>
            </a:pPr>
            <a:r>
              <a:rPr lang="en-GB" b="0" i="0" dirty="0">
                <a:solidFill>
                  <a:srgbClr val="333333"/>
                </a:solidFill>
                <a:effectLst/>
                <a:latin typeface="Proxima Nova" panose="02000506030000020004" pitchFamily="50" charset="0"/>
              </a:rPr>
              <a:t>Select [View] for the leaderboard with my name "Stefan Lemmens"</a:t>
            </a: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A123B8E-8059-2595-7A38-BCC85E8D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60" y="861210"/>
            <a:ext cx="1927880" cy="19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3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Google Chrome Extensions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Advent of Code Part 2 Timer</a:t>
            </a:r>
          </a:p>
          <a:p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D1F96-584A-FC8A-F358-0CD5DF2D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06" y="2312565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157C311-B4E0-00F5-3EFB-2839DC46FA95}"/>
              </a:ext>
            </a:extLst>
          </p:cNvPr>
          <p:cNvSpPr txBox="1"/>
          <p:nvPr/>
        </p:nvSpPr>
        <p:spPr>
          <a:xfrm flipH="1">
            <a:off x="750394" y="2312565"/>
            <a:ext cx="328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C4043"/>
                </a:solidFill>
                <a:effectLst/>
                <a:latin typeface="Proxima Nova" panose="02000506030000020004" pitchFamily="50" charset="0"/>
              </a:rPr>
              <a:t>Add a column to the personal stats page which displays how long it took you to get from part 1 to part 2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69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Google Chrome Extensions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Advent of Code Ranking</a:t>
            </a:r>
          </a:p>
          <a:p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ACCD9-C33E-C275-BE3E-C132B34C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06" y="2312565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543817A-7E2F-67BF-6523-5E5522DE588B}"/>
              </a:ext>
            </a:extLst>
          </p:cNvPr>
          <p:cNvSpPr txBox="1"/>
          <p:nvPr/>
        </p:nvSpPr>
        <p:spPr>
          <a:xfrm flipH="1">
            <a:off x="750394" y="2312565"/>
            <a:ext cx="328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Visualize the ranking over time of a Advent of Code private leaderboard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3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Google Chrome Extensions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Advent of Code Charts</a:t>
            </a:r>
          </a:p>
          <a:p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1175F-BB04-C155-6FE3-7548C597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06" y="2312565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36B240-ECC8-A184-3D02-2907A51E7F74}"/>
              </a:ext>
            </a:extLst>
          </p:cNvPr>
          <p:cNvSpPr txBox="1"/>
          <p:nvPr/>
        </p:nvSpPr>
        <p:spPr>
          <a:xfrm flipH="1">
            <a:off x="750394" y="2312565"/>
            <a:ext cx="328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Inject</a:t>
            </a:r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 </a:t>
            </a:r>
            <a:r>
              <a:rPr lang="nl-N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charts</a:t>
            </a:r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 in </a:t>
            </a:r>
            <a:r>
              <a:rPr lang="nl-N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your</a:t>
            </a:r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 private leaderboard page </a:t>
            </a:r>
            <a:r>
              <a:rPr lang="nl-N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for</a:t>
            </a:r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" panose="02000506030000020004" pitchFamily="50" charset="0"/>
              </a:rPr>
              <a:t> Advent of Code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58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Speed Tricks</a:t>
            </a:r>
          </a:p>
          <a:p>
            <a:endParaRPr lang="en-US" sz="2400" b="1" dirty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Read the question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Create VM with LabVIEW Community Edition</a:t>
            </a: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Send result to clipboard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000000"/>
              </a:solidFill>
              <a:latin typeface="Proxima Nova" panose="0200050603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Get input directly from </a:t>
            </a:r>
            <a:r>
              <a:rPr lang="en-GB" sz="2400" b="1" i="0" dirty="0" err="1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url</a:t>
            </a: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  <a:p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  <a:p>
            <a:r>
              <a:rPr lang="en-GB" b="0" i="0" dirty="0">
                <a:solidFill>
                  <a:srgbClr val="DBDEE1"/>
                </a:solidFill>
                <a:effectLst/>
                <a:latin typeface="Proxima Nova" panose="02000506030000020004" pitchFamily="50" charset="0"/>
              </a:rPr>
              <a:t>	</a:t>
            </a:r>
            <a:r>
              <a:rPr lang="en-GB" b="0" i="0" dirty="0">
                <a:effectLst/>
                <a:latin typeface="Proxima Nova" panose="02000506030000020004" pitchFamily="50" charset="0"/>
              </a:rPr>
              <a:t>curl https://adventofcode.com/2022/day/%d/input --cookie "session=%s“</a:t>
            </a:r>
          </a:p>
          <a:p>
            <a:endParaRPr lang="en-GB" dirty="0">
              <a:latin typeface="Proxima Nova" panose="02000506030000020004" pitchFamily="50" charset="0"/>
            </a:endParaRPr>
          </a:p>
          <a:p>
            <a:r>
              <a:rPr lang="en-GB" b="1" i="0" dirty="0">
                <a:effectLst/>
                <a:latin typeface="Proxima Nova" panose="02000506030000020004" pitchFamily="50" charset="0"/>
              </a:rPr>
              <a:t>	</a:t>
            </a:r>
            <a:r>
              <a:rPr lang="en-GB" b="0" i="0" dirty="0">
                <a:effectLst/>
                <a:latin typeface="gg sans"/>
              </a:rPr>
              <a:t>Where %d is the </a:t>
            </a:r>
            <a:r>
              <a:rPr lang="en-GB" b="0" i="0" dirty="0" err="1">
                <a:effectLst/>
                <a:latin typeface="gg sans"/>
              </a:rPr>
              <a:t>daynumber</a:t>
            </a:r>
            <a:r>
              <a:rPr lang="en-GB" b="0" i="0" dirty="0">
                <a:effectLst/>
                <a:latin typeface="gg sans"/>
              </a:rPr>
              <a:t> and %s is your session cookie.</a:t>
            </a:r>
          </a:p>
          <a:p>
            <a:pPr lvl="2"/>
            <a:r>
              <a:rPr lang="en-GB" b="0" i="0" dirty="0">
                <a:effectLst/>
                <a:latin typeface="gg sans"/>
              </a:rPr>
              <a:t>If you don't know where to get the session cookie here's a page that explains it</a:t>
            </a:r>
          </a:p>
          <a:p>
            <a:pPr lvl="2"/>
            <a:endParaRPr lang="en-GB" dirty="0">
              <a:latin typeface="gg sans"/>
            </a:endParaRPr>
          </a:p>
          <a:p>
            <a:pPr lvl="2"/>
            <a:r>
              <a:rPr lang="en-GB" b="0" i="0" dirty="0">
                <a:effectLst/>
                <a:latin typeface="inherit"/>
                <a:hlinkClick r:id="rId2" tooltip="https://github.com/wimglenn/advent-of-code-wim/issues/1"/>
              </a:rPr>
              <a:t>https://github.com/wimglenn/advent-of-code-wim/issues/1</a:t>
            </a:r>
            <a:endParaRPr lang="en-GB" b="1" i="0" dirty="0">
              <a:effectLst/>
              <a:latin typeface="Proxima Nova" panose="02000506030000020004" pitchFamily="50" charset="0"/>
            </a:endParaRPr>
          </a:p>
          <a:p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BA25BA-2462-9C01-4E45-6B6B9F62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647" y="2860476"/>
            <a:ext cx="9144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1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ED30EF9-D058-1348-4222-A4976753AC69}"/>
              </a:ext>
            </a:extLst>
          </p:cNvPr>
          <p:cNvSpPr txBox="1"/>
          <p:nvPr/>
        </p:nvSpPr>
        <p:spPr>
          <a:xfrm>
            <a:off x="318782" y="3228750"/>
            <a:ext cx="1155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… </a:t>
            </a:r>
            <a:r>
              <a:rPr lang="nl-BE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LabVIEW</a:t>
            </a:r>
            <a:r>
              <a:rPr lang="nl-BE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 </a:t>
            </a:r>
            <a:r>
              <a:rPr lang="nl-BE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with</a:t>
            </a:r>
            <a:r>
              <a:rPr lang="nl-BE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 </a:t>
            </a:r>
            <a:r>
              <a:rPr lang="nl-BE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friends</a:t>
            </a:r>
            <a:endParaRPr lang="nl-BE" sz="4000" b="1" dirty="0">
              <a:solidFill>
                <a:schemeClr val="tx1">
                  <a:lumMod val="95000"/>
                  <a:lumOff val="5000"/>
                </a:schemeClr>
              </a:solidFill>
              <a:latin typeface="Eurostile Bold Extended #2" pitchFamily="2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FF03FF7-80A2-3690-3FCA-E5457E9F4194}"/>
              </a:ext>
            </a:extLst>
          </p:cNvPr>
          <p:cNvSpPr txBox="1"/>
          <p:nvPr/>
        </p:nvSpPr>
        <p:spPr>
          <a:xfrm>
            <a:off x="318782" y="998290"/>
            <a:ext cx="1155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600" b="1" dirty="0" err="1">
                <a:solidFill>
                  <a:schemeClr val="accent5">
                    <a:lumMod val="75000"/>
                  </a:schemeClr>
                </a:solidFill>
                <a:latin typeface="Eurostile Bold Extended #2"/>
              </a:rPr>
              <a:t>All</a:t>
            </a:r>
            <a:r>
              <a:rPr lang="nl-BE" sz="9600" b="1" dirty="0">
                <a:solidFill>
                  <a:schemeClr val="accent5">
                    <a:lumMod val="75000"/>
                  </a:schemeClr>
                </a:solidFill>
                <a:latin typeface="Eurostile Bold Extended #2"/>
              </a:rPr>
              <a:t> I want </a:t>
            </a:r>
            <a:r>
              <a:rPr lang="nl-BE" sz="9600" b="1" dirty="0" err="1">
                <a:solidFill>
                  <a:schemeClr val="accent5">
                    <a:lumMod val="75000"/>
                  </a:schemeClr>
                </a:solidFill>
                <a:latin typeface="Eurostile Bold Extended #2"/>
              </a:rPr>
              <a:t>for</a:t>
            </a:r>
            <a:r>
              <a:rPr lang="nl-BE" sz="9600" b="1" dirty="0">
                <a:solidFill>
                  <a:schemeClr val="accent5">
                    <a:lumMod val="75000"/>
                  </a:schemeClr>
                </a:solidFill>
                <a:latin typeface="Eurostile Bold Extended #2"/>
              </a:rPr>
              <a:t> Christmas is</a:t>
            </a:r>
          </a:p>
        </p:txBody>
      </p:sp>
    </p:spTree>
    <p:extLst>
      <p:ext uri="{BB962C8B-B14F-4D97-AF65-F5344CB8AC3E}">
        <p14:creationId xmlns:p14="http://schemas.microsoft.com/office/powerpoint/2010/main" val="77278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10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Draw a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sprite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on a CRT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Draw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only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if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the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calculated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position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matches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the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current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cycle</a:t>
            </a:r>
            <a:endParaRPr lang="nl-NL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3738BBC-D203-354D-CE5D-625128E9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67" y="395257"/>
            <a:ext cx="7239000" cy="155257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4F762FA-BD42-F5DC-0CCC-D3EE7AED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15" y="3164441"/>
            <a:ext cx="1085850" cy="23241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CFF5578-4E0F-61C1-B27D-1CB9573A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54" y="3164441"/>
            <a:ext cx="7019925" cy="30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10 2022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DFDC600-C4AE-646C-EF10-747CD4F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57" y="2190750"/>
            <a:ext cx="76962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BE11BF7-6B1D-8FE6-D5EE-949AFD52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15" y="4327772"/>
            <a:ext cx="62198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5B58CC6-96B1-C4EF-5EF2-F4813C6CA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54" b="-288"/>
          <a:stretch/>
        </p:blipFill>
        <p:spPr bwMode="auto">
          <a:xfrm>
            <a:off x="528157" y="4145372"/>
            <a:ext cx="4667250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3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12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Height map indicated with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Get from S to E in as few steps as possible (part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Move max 1 step up, unlimited steps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Find the best possible a to start from and reach E in as few steps as possible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66BB955-41C0-97EF-94FF-D86F9720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5" y="3854742"/>
            <a:ext cx="15335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12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2" name="2022-12-12_14-14-05">
            <a:hlinkClick r:id="" action="ppaction://media"/>
            <a:extLst>
              <a:ext uri="{FF2B5EF4-FFF2-40B4-BE49-F238E27FC236}">
                <a16:creationId xmlns:a16="http://schemas.microsoft.com/office/drawing/2014/main" id="{E0588653-1260-CF8A-7E73-896A0E7A4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" b="42969"/>
          <a:stretch/>
        </p:blipFill>
        <p:spPr>
          <a:xfrm>
            <a:off x="562479" y="4400641"/>
            <a:ext cx="5061203" cy="16236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3699901-4A1C-5F0F-F1B3-6B0EBEAD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04" y="1426308"/>
            <a:ext cx="3069978" cy="290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andicam_2022-12-12_23-55-51-891">
            <a:hlinkClick r:id="" action="ppaction://media"/>
            <a:extLst>
              <a:ext uri="{FF2B5EF4-FFF2-40B4-BE49-F238E27FC236}">
                <a16:creationId xmlns:a16="http://schemas.microsoft.com/office/drawing/2014/main" id="{4641CF42-0CB0-3ADE-99F2-8C54B1F1D3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30275" y="215487"/>
            <a:ext cx="4907181" cy="64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12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464F6-A5A8-6715-890E-E9734D29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0" y="482082"/>
            <a:ext cx="8326810" cy="5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407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14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Falling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sand</a:t>
            </a:r>
            <a:endParaRPr lang="nl-NL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When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falls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the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first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sand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into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the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abyss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(part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When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gets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the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sand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gun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blocked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(part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BE1359-F412-D9E3-3659-793A288E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5" y="3429000"/>
            <a:ext cx="1276350" cy="23622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9AAC752-AC3E-E98F-8A35-0430083D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12" y="3429000"/>
            <a:ext cx="4048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14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2" name="2022-12-14_14-10-05-2">
            <a:hlinkClick r:id="" action="ppaction://media"/>
            <a:extLst>
              <a:ext uri="{FF2B5EF4-FFF2-40B4-BE49-F238E27FC236}">
                <a16:creationId xmlns:a16="http://schemas.microsoft.com/office/drawing/2014/main" id="{154983A9-9E79-E07F-3180-D4AD58FBF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0591" y="629235"/>
            <a:ext cx="9309100" cy="52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22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Move on a flat map (part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Move on a </a:t>
            </a:r>
            <a:r>
              <a:rPr lang="nl-NL" dirty="0" err="1">
                <a:latin typeface="Proxima Nova" panose="02000506030000020004" pitchFamily="50" charset="0"/>
                <a:ea typeface="+mj-ea"/>
                <a:cs typeface="+mj-cs"/>
              </a:rPr>
              <a:t>cube</a:t>
            </a:r>
            <a:r>
              <a:rPr lang="nl-NL" dirty="0">
                <a:latin typeface="Proxima Nova" panose="02000506030000020004" pitchFamily="50" charset="0"/>
                <a:ea typeface="+mj-ea"/>
                <a:cs typeface="+mj-cs"/>
              </a:rPr>
              <a:t> (part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F19A3D-E1AE-491A-1D73-8E248B3D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882" y="613371"/>
            <a:ext cx="2391729" cy="40792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9D30E49-F9D1-D15B-B681-A44256C6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36" y="4836416"/>
            <a:ext cx="7953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Examples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latin typeface="Proxima Nova" panose="02000506030000020004" pitchFamily="50" charset="0"/>
                <a:ea typeface="+mj-ea"/>
                <a:cs typeface="+mj-cs"/>
              </a:rPr>
              <a:t>Day 22 2022</a:t>
            </a:r>
          </a:p>
          <a:p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FE5F36-DA8A-DC3D-2332-995EDFE3F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7" y="2395672"/>
            <a:ext cx="1843019" cy="24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ndicam_2022-12-23_13-25-52-623">
            <a:hlinkClick r:id="" action="ppaction://media"/>
            <a:extLst>
              <a:ext uri="{FF2B5EF4-FFF2-40B4-BE49-F238E27FC236}">
                <a16:creationId xmlns:a16="http://schemas.microsoft.com/office/drawing/2014/main" id="{B3FF85AD-E286-4455-EDF6-710D9B58E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9073" y="489432"/>
            <a:ext cx="3505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Red evil christmas tree toy in comic cartoon style">
            <a:extLst>
              <a:ext uri="{FF2B5EF4-FFF2-40B4-BE49-F238E27FC236}">
                <a16:creationId xmlns:a16="http://schemas.microsoft.com/office/drawing/2014/main" id="{79E55EA2-C6FB-3094-C91D-7EDCFD28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67" y="2874459"/>
            <a:ext cx="321786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Disclaimer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algn="ctr"/>
            <a:r>
              <a:rPr lang="en-GB" sz="2400" b="1" i="1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I’m not responsible for the time it takes you to solve the puzzles</a:t>
            </a:r>
          </a:p>
          <a:p>
            <a:pPr algn="ctr"/>
            <a:r>
              <a:rPr lang="en-GB" sz="2400" b="1" i="1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nor for any discontentment at home.</a:t>
            </a:r>
            <a:r>
              <a:rPr lang="en-GB" sz="2400" b="1" dirty="0">
                <a:latin typeface="Proxima Nova" panose="02000506030000020004" pitchFamily="50" charset="0"/>
              </a:rPr>
              <a:t> </a:t>
            </a:r>
            <a:br>
              <a:rPr lang="en-GB" sz="4000" dirty="0"/>
            </a:br>
            <a:endParaRPr lang="en-US" sz="4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735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9FF03FF7-80A2-3690-3FCA-E5457E9F4194}"/>
              </a:ext>
            </a:extLst>
          </p:cNvPr>
          <p:cNvSpPr txBox="1"/>
          <p:nvPr/>
        </p:nvSpPr>
        <p:spPr>
          <a:xfrm>
            <a:off x="318782" y="998290"/>
            <a:ext cx="1155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600" b="1" dirty="0">
                <a:solidFill>
                  <a:schemeClr val="accent5">
                    <a:lumMod val="75000"/>
                  </a:schemeClr>
                </a:solidFill>
                <a:latin typeface="Eurostile Bold Extended #2"/>
              </a:rPr>
              <a:t>Advent of Code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DD2A267-7E37-7F01-375A-F29FB2BF91E8}"/>
              </a:ext>
            </a:extLst>
          </p:cNvPr>
          <p:cNvSpPr txBox="1"/>
          <p:nvPr/>
        </p:nvSpPr>
        <p:spPr>
          <a:xfrm>
            <a:off x="318782" y="3228750"/>
            <a:ext cx="1155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Using </a:t>
            </a:r>
            <a:r>
              <a:rPr lang="nl-BE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Eurostile Bold Extended #2" pitchFamily="2"/>
              </a:rPr>
              <a:t>LabVIEW</a:t>
            </a:r>
            <a:endParaRPr lang="nl-BE" sz="4000" b="1" dirty="0">
              <a:solidFill>
                <a:schemeClr val="tx1">
                  <a:lumMod val="95000"/>
                  <a:lumOff val="5000"/>
                </a:schemeClr>
              </a:solidFill>
              <a:latin typeface="Eurostile Bold Extended #2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0844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pijl&#10;&#10;Automatisch gegenereerde beschrijving">
            <a:extLst>
              <a:ext uri="{FF2B5EF4-FFF2-40B4-BE49-F238E27FC236}">
                <a16:creationId xmlns:a16="http://schemas.microsoft.com/office/drawing/2014/main" id="{B5B869FB-39D2-ACAB-CB7F-754A6307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5" y="319001"/>
            <a:ext cx="5557139" cy="55710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B3D98DB-6274-0F08-D0BE-0E5971E0D172}"/>
              </a:ext>
            </a:extLst>
          </p:cNvPr>
          <p:cNvSpPr txBox="1"/>
          <p:nvPr/>
        </p:nvSpPr>
        <p:spPr>
          <a:xfrm>
            <a:off x="6202217" y="319001"/>
            <a:ext cx="560239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Advent of Code - LabVIEW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b="0" i="0" dirty="0"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Calibri" panose="020F0502020204030204" pitchFamily="34" charset="0"/>
              </a:rPr>
              <a:t>Website : </a:t>
            </a:r>
            <a:r>
              <a:rPr lang="en-GB" sz="1800" b="0" i="0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https://adventofcode.com/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LabVIEW Leaderboard :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987334-ea1e3697</a:t>
            </a:r>
            <a:r>
              <a:rPr lang="en-GB" sz="2400" dirty="0"/>
              <a:t> 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Discord Server</a:t>
            </a:r>
            <a:r>
              <a:rPr lang="en-GB" sz="2400" dirty="0"/>
              <a:t> : </a:t>
            </a:r>
            <a:r>
              <a:rPr lang="en-GB" sz="1800" b="0" i="0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https://discord.gg/AgKWURdGak</a:t>
            </a:r>
            <a:r>
              <a:rPr lang="en-GB" sz="2400" dirty="0"/>
              <a:t> </a:t>
            </a:r>
            <a:br>
              <a:rPr lang="en-GB" sz="2400" dirty="0"/>
            </a:br>
            <a:endParaRPr lang="en-US" sz="2400" b="1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EC997CA-57EB-F501-2157-EB1A8502C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72" y="3946641"/>
            <a:ext cx="1927880" cy="19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Proxima Nova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About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roxima Nova" panose="02000506030000020004" pitchFamily="50" charset="0"/>
              </a:rPr>
              <a:t>What is Advent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err="1">
                <a:solidFill>
                  <a:srgbClr val="000000"/>
                </a:solidFill>
                <a:latin typeface="Proxima Nova" panose="02000506030000020004" pitchFamily="50" charset="0"/>
              </a:rPr>
              <a:t>AoC</a:t>
            </a: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 &amp; LabVIEW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What you’ll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What is it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Join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Google Chrome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Speed Tricks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Proxima Nova" panose="02000506030000020004" pitchFamily="50" charset="0"/>
              </a:rPr>
              <a:t>Some examples</a:t>
            </a:r>
            <a:endParaRPr lang="en-GB" sz="2400" b="1" i="0" dirty="0">
              <a:solidFill>
                <a:srgbClr val="000000"/>
              </a:solidFill>
              <a:effectLst/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41A6B197-5373-B5D6-4498-978BFF98F0C0}"/>
              </a:ext>
            </a:extLst>
          </p:cNvPr>
          <p:cNvSpPr txBox="1"/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About 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D689041-C342-2FA3-D335-718FE3DB49EF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latin typeface="Proxima Nova" panose="02000506030000020004" pitchFamily="50" charset="0"/>
              </a:rPr>
              <a:t>Stefan Lemmens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Test development engineer at Jaga Climate Designers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roxima Nova" panose="02000506030000020004" pitchFamily="50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LabVIEW Developer since 1999 (LabVIEW 5.0)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LabVIEW Champion since 2021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Member of SAS LabVIEW Mastermind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Created a leaderboard on Advent of Code</a:t>
            </a:r>
            <a:br>
              <a:rPr lang="en-US" sz="1600" dirty="0">
                <a:latin typeface="Proxima Nova" panose="02000506030000020004" pitchFamily="50" charset="0"/>
              </a:rPr>
            </a:br>
            <a:r>
              <a:rPr lang="en-US" sz="1600" dirty="0">
                <a:latin typeface="Proxima Nova" panose="02000506030000020004" pitchFamily="50" charset="0"/>
              </a:rPr>
              <a:t>and Discord server for LabVIEW developers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  <a:hlinkClick r:id="rId2"/>
              </a:rPr>
              <a:t>LabVIEW shortcuts booklet</a:t>
            </a:r>
            <a:endParaRPr lang="en-US" sz="1600" dirty="0">
              <a:latin typeface="Proxima Nova" panose="02000506030000020004" pitchFamily="50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roxima Nova" panose="02000506030000020004" pitchFamily="50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Mostly use Actor Framework (</a:t>
            </a:r>
            <a:r>
              <a:rPr lang="en-US" sz="1600" dirty="0">
                <a:latin typeface="Proxima Nova" panose="02000506030000020004" pitchFamily="50" charset="0"/>
                <a:hlinkClick r:id="rId3"/>
              </a:rPr>
              <a:t>basics to PPL tutorial</a:t>
            </a:r>
            <a:r>
              <a:rPr lang="en-US" sz="1600" dirty="0">
                <a:latin typeface="Proxima Nova" panose="02000506030000020004" pitchFamily="50" charset="0"/>
              </a:rPr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Proxima Nova" panose="02000506030000020004" pitchFamily="50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Mail : stefanlemmens.be@gmail.com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NI Forum : </a:t>
            </a:r>
            <a:r>
              <a:rPr lang="en-US" sz="1600" dirty="0" err="1">
                <a:latin typeface="Proxima Nova" panose="02000506030000020004" pitchFamily="50" charset="0"/>
              </a:rPr>
              <a:t>StefanLemmens</a:t>
            </a:r>
            <a:endParaRPr lang="en-US" sz="1600" dirty="0">
              <a:latin typeface="Proxima Nova" panose="02000506030000020004" pitchFamily="50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00506030000020004" pitchFamily="50" charset="0"/>
              </a:rPr>
              <a:t>Twitter : @stefan_Lemmens</a:t>
            </a: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Afbeelding 4" descr="Afbeelding met person, persoon, bril, poseren&#10;&#10;Automatisch gegenereerde beschrijving">
            <a:extLst>
              <a:ext uri="{FF2B5EF4-FFF2-40B4-BE49-F238E27FC236}">
                <a16:creationId xmlns:a16="http://schemas.microsoft.com/office/drawing/2014/main" id="{660A4D14-B8D3-BD66-55B8-632E91573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250"/>
          <a:stretch/>
        </p:blipFill>
        <p:spPr>
          <a:xfrm>
            <a:off x="678444" y="617923"/>
            <a:ext cx="3629730" cy="5369922"/>
          </a:xfrm>
          <a:prstGeom prst="rect">
            <a:avLst/>
          </a:prstGeom>
          <a:effectLst/>
        </p:spPr>
      </p:pic>
      <p:pic>
        <p:nvPicPr>
          <p:cNvPr id="2050" name="Picture 2" descr="StefanLemmens">
            <a:extLst>
              <a:ext uri="{FF2B5EF4-FFF2-40B4-BE49-F238E27FC236}">
                <a16:creationId xmlns:a16="http://schemas.microsoft.com/office/drawing/2014/main" id="{94BE135C-43D4-DDF5-09AE-5148E65CE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4290" r="14598" b="15770"/>
          <a:stretch/>
        </p:blipFill>
        <p:spPr bwMode="auto">
          <a:xfrm>
            <a:off x="8958763" y="617923"/>
            <a:ext cx="1149292" cy="11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pijl&#10;&#10;Automatisch gegenereerde beschrijving">
            <a:extLst>
              <a:ext uri="{FF2B5EF4-FFF2-40B4-BE49-F238E27FC236}">
                <a16:creationId xmlns:a16="http://schemas.microsoft.com/office/drawing/2014/main" id="{261CA9BE-EAFF-0A9A-486F-24041A9C5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682" y="634181"/>
            <a:ext cx="1120612" cy="11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2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tting ready – Advent of Code 2020 | SAP Blogs">
            <a:extLst>
              <a:ext uri="{FF2B5EF4-FFF2-40B4-BE49-F238E27FC236}">
                <a16:creationId xmlns:a16="http://schemas.microsoft.com/office/drawing/2014/main" id="{5A43380B-50B1-138F-F83F-D55BDBD6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68" y="316107"/>
            <a:ext cx="10394663" cy="56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What is Advent of Code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 annual set of Christmas-themed computer programming challenges that follow an Advent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programming puzzles cover a variety of skill sets and skill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 be solved using any programming language (or directly on hardware like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fpga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Participants also compete based on speed on both global and private leaderboards.</a:t>
            </a:r>
            <a:br>
              <a:rPr lang="en-GB" dirty="0"/>
            </a:br>
            <a:br>
              <a:rPr lang="en-GB" dirty="0"/>
            </a:b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2050" name="Picture 2" descr="How to Make a Scandinavian Style Advent Calendar | Hobbycraft">
            <a:extLst>
              <a:ext uri="{FF2B5EF4-FFF2-40B4-BE49-F238E27FC236}">
                <a16:creationId xmlns:a16="http://schemas.microsoft.com/office/drawing/2014/main" id="{CF573D80-09AB-113F-58CC-775AA712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46" y="3161563"/>
            <a:ext cx="2733121" cy="27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0ED29F-29D6-E384-A7C4-E03ADA4D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02" y="3161563"/>
            <a:ext cx="3315191" cy="352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31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History</a:t>
            </a:r>
          </a:p>
          <a:p>
            <a:endParaRPr lang="en-US" sz="40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Created by Eric </a:t>
            </a:r>
            <a:r>
              <a:rPr lang="en-US" dirty="0" err="1">
                <a:latin typeface="Proxima Nova" panose="02000506030000020004" pitchFamily="50" charset="0"/>
                <a:ea typeface="+mj-ea"/>
                <a:cs typeface="+mj-cs"/>
              </a:rPr>
              <a:t>Wastl</a:t>
            </a: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 in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For his friends (and their friends)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Aimed at about 50 people?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Already had 4.000 people at 1</a:t>
            </a:r>
            <a:r>
              <a:rPr lang="en-US" baseline="30000" dirty="0">
                <a:latin typeface="Proxima Nova" panose="02000506030000020004" pitchFamily="50" charset="0"/>
                <a:ea typeface="+mj-ea"/>
                <a:cs typeface="+mj-cs"/>
              </a:rPr>
              <a:t>st</a:t>
            </a: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 December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Hit 1.000.000 registered users in 2022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Stats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  <p:pic>
        <p:nvPicPr>
          <p:cNvPr id="4098" name="Picture 2" descr="Eric Wastl (@ericwastl) / X">
            <a:extLst>
              <a:ext uri="{FF2B5EF4-FFF2-40B4-BE49-F238E27FC236}">
                <a16:creationId xmlns:a16="http://schemas.microsoft.com/office/drawing/2014/main" id="{3B71209E-CA12-61EA-50FC-1FDCC8CB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258" y="1523999"/>
            <a:ext cx="4386635" cy="438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E1AF633-80B9-AA7E-2BCF-22EADB6D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0" y="3678109"/>
            <a:ext cx="2932931" cy="24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6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lackmetric on X: &quot;&quot;After the data migration project, the elves had a  problem&quot;. Have you ever worked on one of *those* projects? Maybe you're  working on one right now😃🤣 #BAHumour #BusinessAnalysis #BusinessAnalyst">
            <a:extLst>
              <a:ext uri="{FF2B5EF4-FFF2-40B4-BE49-F238E27FC236}">
                <a16:creationId xmlns:a16="http://schemas.microsoft.com/office/drawing/2014/main" id="{0C9B6E33-2369-E92E-5569-D55606E4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75" y="3068049"/>
            <a:ext cx="5133360" cy="36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DA19CE4-0E39-025F-D385-1A13E8DCA1ED}"/>
              </a:ext>
            </a:extLst>
          </p:cNvPr>
          <p:cNvSpPr txBox="1"/>
          <p:nvPr/>
        </p:nvSpPr>
        <p:spPr>
          <a:xfrm>
            <a:off x="424754" y="395257"/>
            <a:ext cx="1110258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How it works</a:t>
            </a:r>
          </a:p>
          <a:p>
            <a:endParaRPr lang="en-US" sz="2400" b="1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Every day a puzzle unlocks at midnight EST (UTC-5) which is 6am CET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You always need to help </a:t>
            </a:r>
            <a:r>
              <a:rPr lang="en-US" dirty="0" err="1">
                <a:latin typeface="Proxima Nova" panose="02000506030000020004" pitchFamily="50" charset="0"/>
                <a:ea typeface="+mj-ea"/>
                <a:cs typeface="+mj-cs"/>
              </a:rPr>
              <a:t>santa’s</a:t>
            </a: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 elves to save Christmas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Each puzzle has 2 parts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Need to solve part 1 before part 2 unlocks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Part 2 contains either continuation or twist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Score points on the leaderboard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Small example is given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Perfect for using TDD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Only need to enter your solution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Locks if incorrect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Lots of different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00506030000020004" pitchFamily="50" charset="0"/>
                <a:ea typeface="+mj-ea"/>
                <a:cs typeface="+mj-cs"/>
              </a:rPr>
              <a:t>Balanced: more difficult in weekends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roxima Nova" panose="02000506030000020004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4091783"/>
      </p:ext>
    </p:extLst>
  </p:cSld>
  <p:clrMapOvr>
    <a:masterClrMapping/>
  </p:clrMapOvr>
</p:sld>
</file>

<file path=ppt/theme/theme1.xml><?xml version="1.0" encoding="utf-8"?>
<a:theme xmlns:a="http://schemas.openxmlformats.org/drawingml/2006/main" name="Blan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imateDesigners_Imago_00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000" b="1" dirty="0" smtClean="0">
            <a:solidFill>
              <a:schemeClr val="tx1">
                <a:lumMod val="95000"/>
                <a:lumOff val="5000"/>
              </a:schemeClr>
            </a:solidFill>
            <a:latin typeface="Eurostile Bold Extended #2" pitchFamily="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limateDesigners_Imago_0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imateDesigners_Imago_00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918</Words>
  <Application>Microsoft Office PowerPoint</Application>
  <PresentationFormat>Breedbeeld</PresentationFormat>
  <Paragraphs>203</Paragraphs>
  <Slides>30</Slides>
  <Notes>0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4</vt:i4>
      </vt:variant>
      <vt:variant>
        <vt:lpstr>Diatitels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Eurostile Bold Extended #2</vt:lpstr>
      <vt:lpstr>gg sans</vt:lpstr>
      <vt:lpstr>inherit</vt:lpstr>
      <vt:lpstr>Proxima Nova</vt:lpstr>
      <vt:lpstr>Roboto</vt:lpstr>
      <vt:lpstr>Wingdings</vt:lpstr>
      <vt:lpstr>Blanc</vt:lpstr>
      <vt:lpstr>ClimateDesigners_Imago_008</vt:lpstr>
      <vt:lpstr>ClimateDesigners_Imago_001</vt:lpstr>
      <vt:lpstr>ClimateDesigners_Imago_004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Lemmens</cp:lastModifiedBy>
  <cp:revision>21</cp:revision>
  <cp:lastPrinted>2018-08-20T13:50:54Z</cp:lastPrinted>
  <dcterms:created xsi:type="dcterms:W3CDTF">2018-08-09T11:40:40Z</dcterms:created>
  <dcterms:modified xsi:type="dcterms:W3CDTF">2023-10-04T06:20:19Z</dcterms:modified>
</cp:coreProperties>
</file>